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  <p:sldMasterId id="2147483703" r:id="rId6"/>
    <p:sldMasterId id="2147483724" r:id="rId7"/>
  </p:sldMasterIdLst>
  <p:notesMasterIdLst>
    <p:notesMasterId r:id="rId19"/>
  </p:notesMasterIdLst>
  <p:sldIdLst>
    <p:sldId id="402" r:id="rId8"/>
    <p:sldId id="417" r:id="rId9"/>
    <p:sldId id="404" r:id="rId10"/>
    <p:sldId id="870" r:id="rId11"/>
    <p:sldId id="862" r:id="rId12"/>
    <p:sldId id="411" r:id="rId13"/>
    <p:sldId id="863" r:id="rId14"/>
    <p:sldId id="869" r:id="rId15"/>
    <p:sldId id="413" r:id="rId16"/>
    <p:sldId id="864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5299A-2510-593D-32B1-0D0284F06DBB}" v="371" dt="2023-09-13T15:51:28.202"/>
    <p1510:client id="{BEB0C797-98B7-484F-A431-DB35B1B4CC15}" v="347" dt="2023-09-13T15:53:24.091"/>
    <p1510:client id="{F6E40647-6ED2-45D9-B2E2-00EDD0E61A6C}" v="105" vWet="107" dt="2023-09-13T10:09:48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Hutchinson" userId="4eda7351-bb88-4eab-8906-2491e3fbc003" providerId="ADAL" clId="{BEB0C797-98B7-484F-A431-DB35B1B4CC15}"/>
    <pc:docChg chg="undo custSel addSld delSld modSld sldOrd modMainMaster">
      <pc:chgData name="Lucy Hutchinson" userId="4eda7351-bb88-4eab-8906-2491e3fbc003" providerId="ADAL" clId="{BEB0C797-98B7-484F-A431-DB35B1B4CC15}" dt="2023-09-13T15:53:24.091" v="349" actId="2696"/>
      <pc:docMkLst>
        <pc:docMk/>
      </pc:docMkLst>
      <pc:sldChg chg="del">
        <pc:chgData name="Lucy Hutchinson" userId="4eda7351-bb88-4eab-8906-2491e3fbc003" providerId="ADAL" clId="{BEB0C797-98B7-484F-A431-DB35B1B4CC15}" dt="2023-09-13T15:40:03.130" v="306" actId="47"/>
        <pc:sldMkLst>
          <pc:docMk/>
          <pc:sldMk cId="2169429172" sldId="307"/>
        </pc:sldMkLst>
      </pc:sldChg>
      <pc:sldChg chg="modSp mod">
        <pc:chgData name="Lucy Hutchinson" userId="4eda7351-bb88-4eab-8906-2491e3fbc003" providerId="ADAL" clId="{BEB0C797-98B7-484F-A431-DB35B1B4CC15}" dt="2023-09-13T15:43:51.489" v="315" actId="1076"/>
        <pc:sldMkLst>
          <pc:docMk/>
          <pc:sldMk cId="3939592390" sldId="402"/>
        </pc:sldMkLst>
        <pc:spChg chg="mod">
          <ac:chgData name="Lucy Hutchinson" userId="4eda7351-bb88-4eab-8906-2491e3fbc003" providerId="ADAL" clId="{BEB0C797-98B7-484F-A431-DB35B1B4CC15}" dt="2023-09-13T15:43:51.489" v="315" actId="1076"/>
          <ac:spMkLst>
            <pc:docMk/>
            <pc:sldMk cId="3939592390" sldId="402"/>
            <ac:spMk id="5" creationId="{B86AB86F-535C-B94E-B499-54809D0E3526}"/>
          </ac:spMkLst>
        </pc:spChg>
      </pc:sldChg>
      <pc:sldChg chg="modSp add mod">
        <pc:chgData name="Lucy Hutchinson" userId="4eda7351-bb88-4eab-8906-2491e3fbc003" providerId="ADAL" clId="{BEB0C797-98B7-484F-A431-DB35B1B4CC15}" dt="2023-09-13T15:46:46.102" v="338" actId="1076"/>
        <pc:sldMkLst>
          <pc:docMk/>
          <pc:sldMk cId="705294457" sldId="404"/>
        </pc:sldMkLst>
        <pc:spChg chg="mod">
          <ac:chgData name="Lucy Hutchinson" userId="4eda7351-bb88-4eab-8906-2491e3fbc003" providerId="ADAL" clId="{BEB0C797-98B7-484F-A431-DB35B1B4CC15}" dt="2023-09-13T15:46:42.491" v="337" actId="1076"/>
          <ac:spMkLst>
            <pc:docMk/>
            <pc:sldMk cId="705294457" sldId="404"/>
            <ac:spMk id="2" creationId="{2923EB0F-CBD8-C049-90EC-7F5320BC9224}"/>
          </ac:spMkLst>
        </pc:spChg>
        <pc:spChg chg="mod">
          <ac:chgData name="Lucy Hutchinson" userId="4eda7351-bb88-4eab-8906-2491e3fbc003" providerId="ADAL" clId="{BEB0C797-98B7-484F-A431-DB35B1B4CC15}" dt="2023-09-13T15:46:46.102" v="338" actId="1076"/>
          <ac:spMkLst>
            <pc:docMk/>
            <pc:sldMk cId="705294457" sldId="404"/>
            <ac:spMk id="3" creationId="{2116DDAC-EBE3-8042-8C87-0048DA0DD1BA}"/>
          </ac:spMkLst>
        </pc:spChg>
      </pc:sldChg>
      <pc:sldChg chg="ord modNotesTx">
        <pc:chgData name="Lucy Hutchinson" userId="4eda7351-bb88-4eab-8906-2491e3fbc003" providerId="ADAL" clId="{BEB0C797-98B7-484F-A431-DB35B1B4CC15}" dt="2023-09-13T15:40:28.806" v="309"/>
        <pc:sldMkLst>
          <pc:docMk/>
          <pc:sldMk cId="3637992927" sldId="411"/>
        </pc:sldMkLst>
      </pc:sldChg>
      <pc:sldChg chg="modNotesTx">
        <pc:chgData name="Lucy Hutchinson" userId="4eda7351-bb88-4eab-8906-2491e3fbc003" providerId="ADAL" clId="{BEB0C797-98B7-484F-A431-DB35B1B4CC15}" dt="2023-09-13T15:50:43.130" v="348"/>
        <pc:sldMkLst>
          <pc:docMk/>
          <pc:sldMk cId="2330119055" sldId="413"/>
        </pc:sldMkLst>
      </pc:sldChg>
      <pc:sldChg chg="modSp add mod">
        <pc:chgData name="Lucy Hutchinson" userId="4eda7351-bb88-4eab-8906-2491e3fbc003" providerId="ADAL" clId="{BEB0C797-98B7-484F-A431-DB35B1B4CC15}" dt="2023-09-13T15:45:41.290" v="334" actId="20577"/>
        <pc:sldMkLst>
          <pc:docMk/>
          <pc:sldMk cId="1029792599" sldId="417"/>
        </pc:sldMkLst>
        <pc:spChg chg="mod">
          <ac:chgData name="Lucy Hutchinson" userId="4eda7351-bb88-4eab-8906-2491e3fbc003" providerId="ADAL" clId="{BEB0C797-98B7-484F-A431-DB35B1B4CC15}" dt="2023-09-13T15:45:24.905" v="328" actId="14100"/>
          <ac:spMkLst>
            <pc:docMk/>
            <pc:sldMk cId="1029792599" sldId="417"/>
            <ac:spMk id="2" creationId="{66E68D3D-2882-B74E-8859-EE2CF50859FE}"/>
          </ac:spMkLst>
        </pc:spChg>
        <pc:spChg chg="mod">
          <ac:chgData name="Lucy Hutchinson" userId="4eda7351-bb88-4eab-8906-2491e3fbc003" providerId="ADAL" clId="{BEB0C797-98B7-484F-A431-DB35B1B4CC15}" dt="2023-09-13T15:45:41.290" v="334" actId="20577"/>
          <ac:spMkLst>
            <pc:docMk/>
            <pc:sldMk cId="1029792599" sldId="417"/>
            <ac:spMk id="3" creationId="{9DE38E2E-B812-2944-B808-D176B6E9DD5C}"/>
          </ac:spMkLst>
        </pc:spChg>
      </pc:sldChg>
      <pc:sldChg chg="modSp mod">
        <pc:chgData name="Lucy Hutchinson" userId="4eda7351-bb88-4eab-8906-2491e3fbc003" providerId="ADAL" clId="{BEB0C797-98B7-484F-A431-DB35B1B4CC15}" dt="2023-09-13T10:08:21.209" v="15" actId="20577"/>
        <pc:sldMkLst>
          <pc:docMk/>
          <pc:sldMk cId="1291302696" sldId="863"/>
        </pc:sldMkLst>
        <pc:spChg chg="mod">
          <ac:chgData name="Lucy Hutchinson" userId="4eda7351-bb88-4eab-8906-2491e3fbc003" providerId="ADAL" clId="{BEB0C797-98B7-484F-A431-DB35B1B4CC15}" dt="2023-09-13T10:08:21.209" v="15" actId="20577"/>
          <ac:spMkLst>
            <pc:docMk/>
            <pc:sldMk cId="1291302696" sldId="863"/>
            <ac:spMk id="24" creationId="{3A7A77EB-317E-681A-2C48-8860BCF3270F}"/>
          </ac:spMkLst>
        </pc:spChg>
      </pc:sldChg>
      <pc:sldChg chg="delSp modSp del mod">
        <pc:chgData name="Lucy Hutchinson" userId="4eda7351-bb88-4eab-8906-2491e3fbc003" providerId="ADAL" clId="{BEB0C797-98B7-484F-A431-DB35B1B4CC15}" dt="2023-09-13T15:53:24.091" v="349" actId="2696"/>
        <pc:sldMkLst>
          <pc:docMk/>
          <pc:sldMk cId="3008412641" sldId="866"/>
        </pc:sldMkLst>
        <pc:spChg chg="mod">
          <ac:chgData name="Lucy Hutchinson" userId="4eda7351-bb88-4eab-8906-2491e3fbc003" providerId="ADAL" clId="{BEB0C797-98B7-484F-A431-DB35B1B4CC15}" dt="2023-09-13T15:48:27.735" v="346" actId="1076"/>
          <ac:spMkLst>
            <pc:docMk/>
            <pc:sldMk cId="3008412641" sldId="866"/>
            <ac:spMk id="2" creationId="{2923EB0F-CBD8-C049-90EC-7F5320BC9224}"/>
          </ac:spMkLst>
        </pc:spChg>
        <pc:spChg chg="mod">
          <ac:chgData name="Lucy Hutchinson" userId="4eda7351-bb88-4eab-8906-2491e3fbc003" providerId="ADAL" clId="{BEB0C797-98B7-484F-A431-DB35B1B4CC15}" dt="2023-09-13T15:48:23.525" v="345" actId="1076"/>
          <ac:spMkLst>
            <pc:docMk/>
            <pc:sldMk cId="3008412641" sldId="866"/>
            <ac:spMk id="12" creationId="{E63BB42D-4235-4205-8FCD-36914B00D097}"/>
          </ac:spMkLst>
        </pc:spChg>
        <pc:picChg chg="del">
          <ac:chgData name="Lucy Hutchinson" userId="4eda7351-bb88-4eab-8906-2491e3fbc003" providerId="ADAL" clId="{BEB0C797-98B7-484F-A431-DB35B1B4CC15}" dt="2023-09-13T15:48:32.726" v="347" actId="478"/>
          <ac:picMkLst>
            <pc:docMk/>
            <pc:sldMk cId="3008412641" sldId="866"/>
            <ac:picMk id="6" creationId="{E0C87146-B7DA-459E-B32C-83E6A8E7B393}"/>
          </ac:picMkLst>
        </pc:picChg>
      </pc:sldChg>
      <pc:sldChg chg="new del">
        <pc:chgData name="Lucy Hutchinson" userId="4eda7351-bb88-4eab-8906-2491e3fbc003" providerId="ADAL" clId="{BEB0C797-98B7-484F-A431-DB35B1B4CC15}" dt="2023-09-13T10:02:18.063" v="2" actId="2696"/>
        <pc:sldMkLst>
          <pc:docMk/>
          <pc:sldMk cId="3808081812" sldId="867"/>
        </pc:sldMkLst>
      </pc:sldChg>
      <pc:sldChg chg="addSp delSp modSp add del mod">
        <pc:chgData name="Lucy Hutchinson" userId="4eda7351-bb88-4eab-8906-2491e3fbc003" providerId="ADAL" clId="{BEB0C797-98B7-484F-A431-DB35B1B4CC15}" dt="2023-09-13T10:11:09.732" v="179" actId="2696"/>
        <pc:sldMkLst>
          <pc:docMk/>
          <pc:sldMk cId="1718037680" sldId="868"/>
        </pc:sldMkLst>
        <pc:spChg chg="add mod">
          <ac:chgData name="Lucy Hutchinson" userId="4eda7351-bb88-4eab-8906-2491e3fbc003" providerId="ADAL" clId="{BEB0C797-98B7-484F-A431-DB35B1B4CC15}" dt="2023-09-13T10:09:20.039" v="156" actId="478"/>
          <ac:spMkLst>
            <pc:docMk/>
            <pc:sldMk cId="1718037680" sldId="868"/>
            <ac:spMk id="3" creationId="{71C48E99-7AFE-B2BE-F41A-0A9BC988AD1A}"/>
          </ac:spMkLst>
        </pc:spChg>
        <pc:spChg chg="add mod">
          <ac:chgData name="Lucy Hutchinson" userId="4eda7351-bb88-4eab-8906-2491e3fbc003" providerId="ADAL" clId="{BEB0C797-98B7-484F-A431-DB35B1B4CC15}" dt="2023-09-13T10:09:22.861" v="157" actId="478"/>
          <ac:spMkLst>
            <pc:docMk/>
            <pc:sldMk cId="1718037680" sldId="868"/>
            <ac:spMk id="5" creationId="{997CE894-756C-B630-6CB0-52A519E42FCB}"/>
          </ac:spMkLst>
        </pc:spChg>
        <pc:spChg chg="add del mod">
          <ac:chgData name="Lucy Hutchinson" userId="4eda7351-bb88-4eab-8906-2491e3fbc003" providerId="ADAL" clId="{BEB0C797-98B7-484F-A431-DB35B1B4CC15}" dt="2023-09-13T10:09:50.472" v="162" actId="478"/>
          <ac:spMkLst>
            <pc:docMk/>
            <pc:sldMk cId="1718037680" sldId="868"/>
            <ac:spMk id="7" creationId="{98CAF184-E8AC-B060-72B9-F97ADEB474DF}"/>
          </ac:spMkLst>
        </pc:spChg>
        <pc:spChg chg="mod">
          <ac:chgData name="Lucy Hutchinson" userId="4eda7351-bb88-4eab-8906-2491e3fbc003" providerId="ADAL" clId="{BEB0C797-98B7-484F-A431-DB35B1B4CC15}" dt="2023-09-13T10:09:15.981" v="155" actId="14100"/>
          <ac:spMkLst>
            <pc:docMk/>
            <pc:sldMk cId="1718037680" sldId="868"/>
            <ac:spMk id="15" creationId="{EDD2ECF7-4EDC-13E4-0073-B0AD93263B7D}"/>
          </ac:spMkLst>
        </pc:spChg>
        <pc:spChg chg="del">
          <ac:chgData name="Lucy Hutchinson" userId="4eda7351-bb88-4eab-8906-2491e3fbc003" providerId="ADAL" clId="{BEB0C797-98B7-484F-A431-DB35B1B4CC15}" dt="2023-09-13T10:09:29.374" v="158" actId="478"/>
          <ac:spMkLst>
            <pc:docMk/>
            <pc:sldMk cId="1718037680" sldId="868"/>
            <ac:spMk id="19" creationId="{AAB73EA7-5A71-C886-6B9B-D5B0650BF75C}"/>
          </ac:spMkLst>
        </pc:spChg>
        <pc:spChg chg="del">
          <ac:chgData name="Lucy Hutchinson" userId="4eda7351-bb88-4eab-8906-2491e3fbc003" providerId="ADAL" clId="{BEB0C797-98B7-484F-A431-DB35B1B4CC15}" dt="2023-09-13T10:09:22.861" v="157" actId="478"/>
          <ac:spMkLst>
            <pc:docMk/>
            <pc:sldMk cId="1718037680" sldId="868"/>
            <ac:spMk id="20" creationId="{B32C16EE-F0B3-7745-9A79-F241F91352BA}"/>
          </ac:spMkLst>
        </pc:spChg>
        <pc:spChg chg="del">
          <ac:chgData name="Lucy Hutchinson" userId="4eda7351-bb88-4eab-8906-2491e3fbc003" providerId="ADAL" clId="{BEB0C797-98B7-484F-A431-DB35B1B4CC15}" dt="2023-09-13T10:09:20.039" v="156" actId="478"/>
          <ac:spMkLst>
            <pc:docMk/>
            <pc:sldMk cId="1718037680" sldId="868"/>
            <ac:spMk id="21" creationId="{5376B9F0-266F-6567-97BE-C9629ECD85D2}"/>
          </ac:spMkLst>
        </pc:spChg>
        <pc:spChg chg="mod">
          <ac:chgData name="Lucy Hutchinson" userId="4eda7351-bb88-4eab-8906-2491e3fbc003" providerId="ADAL" clId="{BEB0C797-98B7-484F-A431-DB35B1B4CC15}" dt="2023-09-13T10:08:49.629" v="83" actId="14100"/>
          <ac:spMkLst>
            <pc:docMk/>
            <pc:sldMk cId="1718037680" sldId="868"/>
            <ac:spMk id="24" creationId="{3A7A77EB-317E-681A-2C48-8860BCF3270F}"/>
          </ac:spMkLst>
        </pc:spChg>
      </pc:sldChg>
      <pc:sldChg chg="addSp delSp modSp new mod">
        <pc:chgData name="Lucy Hutchinson" userId="4eda7351-bb88-4eab-8906-2491e3fbc003" providerId="ADAL" clId="{BEB0C797-98B7-484F-A431-DB35B1B4CC15}" dt="2023-09-13T10:18:53.160" v="234" actId="20577"/>
        <pc:sldMkLst>
          <pc:docMk/>
          <pc:sldMk cId="114507114" sldId="869"/>
        </pc:sldMkLst>
        <pc:spChg chg="del">
          <ac:chgData name="Lucy Hutchinson" userId="4eda7351-bb88-4eab-8906-2491e3fbc003" providerId="ADAL" clId="{BEB0C797-98B7-484F-A431-DB35B1B4CC15}" dt="2023-09-13T10:17:21.017" v="180" actId="931"/>
          <ac:spMkLst>
            <pc:docMk/>
            <pc:sldMk cId="114507114" sldId="869"/>
            <ac:spMk id="2" creationId="{C3B192C5-996B-6F2A-35AD-5F8723D0F6AC}"/>
          </ac:spMkLst>
        </pc:spChg>
        <pc:spChg chg="mod">
          <ac:chgData name="Lucy Hutchinson" userId="4eda7351-bb88-4eab-8906-2491e3fbc003" providerId="ADAL" clId="{BEB0C797-98B7-484F-A431-DB35B1B4CC15}" dt="2023-09-13T10:18:53.160" v="234" actId="20577"/>
          <ac:spMkLst>
            <pc:docMk/>
            <pc:sldMk cId="114507114" sldId="869"/>
            <ac:spMk id="3" creationId="{A75FBD4F-530C-4C84-E6C9-A7FAB1CA15E4}"/>
          </ac:spMkLst>
        </pc:spChg>
        <pc:spChg chg="mod">
          <ac:chgData name="Lucy Hutchinson" userId="4eda7351-bb88-4eab-8906-2491e3fbc003" providerId="ADAL" clId="{BEB0C797-98B7-484F-A431-DB35B1B4CC15}" dt="2023-09-13T10:11:04.955" v="178" actId="1076"/>
          <ac:spMkLst>
            <pc:docMk/>
            <pc:sldMk cId="114507114" sldId="869"/>
            <ac:spMk id="4" creationId="{9D1BB0A0-C072-9BAE-10AF-B4E29E68D1D2}"/>
          </ac:spMkLst>
        </pc:spChg>
        <pc:picChg chg="add mod">
          <ac:chgData name="Lucy Hutchinson" userId="4eda7351-bb88-4eab-8906-2491e3fbc003" providerId="ADAL" clId="{BEB0C797-98B7-484F-A431-DB35B1B4CC15}" dt="2023-09-13T10:17:21.017" v="180" actId="931"/>
          <ac:picMkLst>
            <pc:docMk/>
            <pc:sldMk cId="114507114" sldId="869"/>
            <ac:picMk id="7" creationId="{159AC440-34D0-AC22-A36D-3BDAD1F46913}"/>
          </ac:picMkLst>
        </pc:picChg>
      </pc:sldChg>
      <pc:sldChg chg="new del">
        <pc:chgData name="Lucy Hutchinson" userId="4eda7351-bb88-4eab-8906-2491e3fbc003" providerId="ADAL" clId="{BEB0C797-98B7-484F-A431-DB35B1B4CC15}" dt="2023-09-13T10:10:02.660" v="164" actId="680"/>
        <pc:sldMkLst>
          <pc:docMk/>
          <pc:sldMk cId="947115085" sldId="869"/>
        </pc:sldMkLst>
      </pc:sldChg>
      <pc:sldChg chg="modSp add mod">
        <pc:chgData name="Lucy Hutchinson" userId="4eda7351-bb88-4eab-8906-2491e3fbc003" providerId="ADAL" clId="{BEB0C797-98B7-484F-A431-DB35B1B4CC15}" dt="2023-09-13T15:40:18.274" v="307" actId="1076"/>
        <pc:sldMkLst>
          <pc:docMk/>
          <pc:sldMk cId="2568462379" sldId="870"/>
        </pc:sldMkLst>
        <pc:spChg chg="mod">
          <ac:chgData name="Lucy Hutchinson" userId="4eda7351-bb88-4eab-8906-2491e3fbc003" providerId="ADAL" clId="{BEB0C797-98B7-484F-A431-DB35B1B4CC15}" dt="2023-09-13T15:40:18.274" v="307" actId="1076"/>
          <ac:spMkLst>
            <pc:docMk/>
            <pc:sldMk cId="2568462379" sldId="870"/>
            <ac:spMk id="3" creationId="{9DE38E2E-B812-2944-B808-D176B6E9DD5C}"/>
          </ac:spMkLst>
        </pc:spChg>
        <pc:spChg chg="mod">
          <ac:chgData name="Lucy Hutchinson" userId="4eda7351-bb88-4eab-8906-2491e3fbc003" providerId="ADAL" clId="{BEB0C797-98B7-484F-A431-DB35B1B4CC15}" dt="2023-09-13T15:38:19.975" v="244" actId="14100"/>
          <ac:spMkLst>
            <pc:docMk/>
            <pc:sldMk cId="2568462379" sldId="870"/>
            <ac:spMk id="4" creationId="{6C332EF7-14F0-5443-85FE-C1CEDBEFB04D}"/>
          </ac:spMkLst>
        </pc:spChg>
      </pc:sldChg>
      <pc:sldMasterChg chg="modSldLayout">
        <pc:chgData name="Lucy Hutchinson" userId="4eda7351-bb88-4eab-8906-2491e3fbc003" providerId="ADAL" clId="{BEB0C797-98B7-484F-A431-DB35B1B4CC15}" dt="2023-09-13T15:44:09.547" v="317" actId="1076"/>
        <pc:sldMasterMkLst>
          <pc:docMk/>
          <pc:sldMasterMk cId="2993087960" sldId="2147483682"/>
        </pc:sldMasterMkLst>
        <pc:sldLayoutChg chg="addSp delSp mod">
          <pc:chgData name="Lucy Hutchinson" userId="4eda7351-bb88-4eab-8906-2491e3fbc003" providerId="ADAL" clId="{BEB0C797-98B7-484F-A431-DB35B1B4CC15}" dt="2023-09-13T10:09:47.891" v="161" actId="478"/>
          <pc:sldLayoutMkLst>
            <pc:docMk/>
            <pc:sldMasterMk cId="2993087960" sldId="2147483682"/>
            <pc:sldLayoutMk cId="1518171112" sldId="2147483690"/>
          </pc:sldLayoutMkLst>
          <pc:spChg chg="add del">
            <ac:chgData name="Lucy Hutchinson" userId="4eda7351-bb88-4eab-8906-2491e3fbc003" providerId="ADAL" clId="{BEB0C797-98B7-484F-A431-DB35B1B4CC15}" dt="2023-09-13T10:09:47.891" v="161" actId="478"/>
            <ac:spMkLst>
              <pc:docMk/>
              <pc:sldMasterMk cId="2993087960" sldId="2147483682"/>
              <pc:sldLayoutMk cId="1518171112" sldId="2147483690"/>
              <ac:spMk id="13" creationId="{705D1B95-E7EF-8A49-89B8-C1771B38CE60}"/>
            </ac:spMkLst>
          </pc:spChg>
        </pc:sldLayoutChg>
        <pc:sldLayoutChg chg="delSp mod">
          <pc:chgData name="Lucy Hutchinson" userId="4eda7351-bb88-4eab-8906-2491e3fbc003" providerId="ADAL" clId="{BEB0C797-98B7-484F-A431-DB35B1B4CC15}" dt="2023-09-13T10:10:51.189" v="175" actId="478"/>
          <pc:sldLayoutMkLst>
            <pc:docMk/>
            <pc:sldMasterMk cId="2993087960" sldId="2147483682"/>
            <pc:sldLayoutMk cId="924100077" sldId="2147483692"/>
          </pc:sldLayoutMkLst>
          <pc:picChg chg="del">
            <ac:chgData name="Lucy Hutchinson" userId="4eda7351-bb88-4eab-8906-2491e3fbc003" providerId="ADAL" clId="{BEB0C797-98B7-484F-A431-DB35B1B4CC15}" dt="2023-09-13T10:10:51.189" v="175" actId="478"/>
            <ac:picMkLst>
              <pc:docMk/>
              <pc:sldMasterMk cId="2993087960" sldId="2147483682"/>
              <pc:sldLayoutMk cId="924100077" sldId="2147483692"/>
              <ac:picMk id="16" creationId="{61B735E9-31D8-EE4C-A354-95B9C93AE34F}"/>
            </ac:picMkLst>
          </pc:picChg>
        </pc:sldLayoutChg>
        <pc:sldLayoutChg chg="modSp mod">
          <pc:chgData name="Lucy Hutchinson" userId="4eda7351-bb88-4eab-8906-2491e3fbc003" providerId="ADAL" clId="{BEB0C797-98B7-484F-A431-DB35B1B4CC15}" dt="2023-09-13T15:44:09.547" v="317" actId="1076"/>
          <pc:sldLayoutMkLst>
            <pc:docMk/>
            <pc:sldMasterMk cId="2993087960" sldId="2147483682"/>
            <pc:sldLayoutMk cId="842682555" sldId="2147483693"/>
          </pc:sldLayoutMkLst>
          <pc:cxnChg chg="mod">
            <ac:chgData name="Lucy Hutchinson" userId="4eda7351-bb88-4eab-8906-2491e3fbc003" providerId="ADAL" clId="{BEB0C797-98B7-484F-A431-DB35B1B4CC15}" dt="2023-09-13T15:44:09.547" v="317" actId="1076"/>
            <ac:cxnSpMkLst>
              <pc:docMk/>
              <pc:sldMasterMk cId="2993087960" sldId="2147483682"/>
              <pc:sldLayoutMk cId="842682555" sldId="2147483693"/>
              <ac:cxnSpMk id="12" creationId="{74B2029A-2BAC-0945-BDD4-C99E8CD81471}"/>
            </ac:cxnSpMkLst>
          </pc:cxnChg>
        </pc:sldLayoutChg>
      </pc:sldMasterChg>
      <pc:sldMasterChg chg="modSldLayout">
        <pc:chgData name="Lucy Hutchinson" userId="4eda7351-bb88-4eab-8906-2491e3fbc003" providerId="ADAL" clId="{BEB0C797-98B7-484F-A431-DB35B1B4CC15}" dt="2023-09-13T15:47:05.959" v="340" actId="1076"/>
        <pc:sldMasterMkLst>
          <pc:docMk/>
          <pc:sldMasterMk cId="592425898" sldId="2147483703"/>
        </pc:sldMasterMkLst>
        <pc:sldLayoutChg chg="modSp mod">
          <pc:chgData name="Lucy Hutchinson" userId="4eda7351-bb88-4eab-8906-2491e3fbc003" providerId="ADAL" clId="{BEB0C797-98B7-484F-A431-DB35B1B4CC15}" dt="2023-09-13T15:47:05.959" v="340" actId="1076"/>
          <pc:sldLayoutMkLst>
            <pc:docMk/>
            <pc:sldMasterMk cId="592425898" sldId="2147483703"/>
            <pc:sldLayoutMk cId="2423527915" sldId="2147483716"/>
          </pc:sldLayoutMkLst>
          <pc:cxnChg chg="mod">
            <ac:chgData name="Lucy Hutchinson" userId="4eda7351-bb88-4eab-8906-2491e3fbc003" providerId="ADAL" clId="{BEB0C797-98B7-484F-A431-DB35B1B4CC15}" dt="2023-09-13T15:47:05.959" v="340" actId="1076"/>
            <ac:cxnSpMkLst>
              <pc:docMk/>
              <pc:sldMasterMk cId="592425898" sldId="2147483703"/>
              <pc:sldLayoutMk cId="2423527915" sldId="2147483716"/>
              <ac:cxnSpMk id="16" creationId="{0B4E84A5-B8E1-3048-97D4-8DEF2916DC63}"/>
            </ac:cxnSpMkLst>
          </pc:cxnChg>
        </pc:sldLayoutChg>
      </pc:sldMasterChg>
    </pc:docChg>
  </pc:docChgLst>
  <pc:docChgLst>
    <pc:chgData name="Rodgers, Laura" userId="S::laura.rodgers@nationaladoption.leeds.gov.uk::91ce0bb0-48c8-4288-a98f-9f79e85ea54f" providerId="AD" clId="Web-{880F2F41-3DD5-B40A-982A-4A668BCF3A14}"/>
    <pc:docChg chg="modSld">
      <pc:chgData name="Rodgers, Laura" userId="S::laura.rodgers@nationaladoption.leeds.gov.uk::91ce0bb0-48c8-4288-a98f-9f79e85ea54f" providerId="AD" clId="Web-{880F2F41-3DD5-B40A-982A-4A668BCF3A14}" dt="2023-10-06T11:35:18.565" v="8"/>
      <pc:docMkLst>
        <pc:docMk/>
      </pc:docMkLst>
      <pc:sldChg chg="modNotes">
        <pc:chgData name="Rodgers, Laura" userId="S::laura.rodgers@nationaladoption.leeds.gov.uk::91ce0bb0-48c8-4288-a98f-9f79e85ea54f" providerId="AD" clId="Web-{880F2F41-3DD5-B40A-982A-4A668BCF3A14}" dt="2023-10-06T11:34:37.142" v="2"/>
        <pc:sldMkLst>
          <pc:docMk/>
          <pc:sldMk cId="705294457" sldId="404"/>
        </pc:sldMkLst>
      </pc:sldChg>
      <pc:sldChg chg="modNotes">
        <pc:chgData name="Rodgers, Laura" userId="S::laura.rodgers@nationaladoption.leeds.gov.uk::91ce0bb0-48c8-4288-a98f-9f79e85ea54f" providerId="AD" clId="Web-{880F2F41-3DD5-B40A-982A-4A668BCF3A14}" dt="2023-10-06T11:34:52.423" v="4"/>
        <pc:sldMkLst>
          <pc:docMk/>
          <pc:sldMk cId="3637992927" sldId="411"/>
        </pc:sldMkLst>
      </pc:sldChg>
      <pc:sldChg chg="modNotes">
        <pc:chgData name="Rodgers, Laura" userId="S::laura.rodgers@nationaladoption.leeds.gov.uk::91ce0bb0-48c8-4288-a98f-9f79e85ea54f" providerId="AD" clId="Web-{880F2F41-3DD5-B40A-982A-4A668BCF3A14}" dt="2023-10-06T11:35:18.565" v="8"/>
        <pc:sldMkLst>
          <pc:docMk/>
          <pc:sldMk cId="2330119055" sldId="413"/>
        </pc:sldMkLst>
      </pc:sldChg>
      <pc:sldChg chg="modNotes">
        <pc:chgData name="Rodgers, Laura" userId="S::laura.rodgers@nationaladoption.leeds.gov.uk::91ce0bb0-48c8-4288-a98f-9f79e85ea54f" providerId="AD" clId="Web-{880F2F41-3DD5-B40A-982A-4A668BCF3A14}" dt="2023-10-06T11:34:29.594" v="1"/>
        <pc:sldMkLst>
          <pc:docMk/>
          <pc:sldMk cId="1029792599" sldId="417"/>
        </pc:sldMkLst>
      </pc:sldChg>
      <pc:sldChg chg="modNotes">
        <pc:chgData name="Rodgers, Laura" userId="S::laura.rodgers@nationaladoption.leeds.gov.uk::91ce0bb0-48c8-4288-a98f-9f79e85ea54f" providerId="AD" clId="Web-{880F2F41-3DD5-B40A-982A-4A668BCF3A14}" dt="2023-10-06T11:35:07.705" v="6"/>
        <pc:sldMkLst>
          <pc:docMk/>
          <pc:sldMk cId="1291302696" sldId="863"/>
        </pc:sldMkLst>
      </pc:sldChg>
      <pc:sldChg chg="modNotes">
        <pc:chgData name="Rodgers, Laura" userId="S::laura.rodgers@nationaladoption.leeds.gov.uk::91ce0bb0-48c8-4288-a98f-9f79e85ea54f" providerId="AD" clId="Web-{880F2F41-3DD5-B40A-982A-4A668BCF3A14}" dt="2023-10-06T11:34:43.532" v="3"/>
        <pc:sldMkLst>
          <pc:docMk/>
          <pc:sldMk cId="2568462379" sldId="870"/>
        </pc:sldMkLst>
      </pc:sldChg>
    </pc:docChg>
  </pc:docChgLst>
  <pc:docChgLst>
    <pc:chgData name="Pam Ledward" userId="b4a6d2cd-4377-4b12-86e7-bd4fe23b5c1b" providerId="ADAL" clId="{F6E40647-6ED2-45D9-B2E2-00EDD0E61A6C}"/>
    <pc:docChg chg="modSld">
      <pc:chgData name="Pam Ledward" userId="b4a6d2cd-4377-4b12-86e7-bd4fe23b5c1b" providerId="ADAL" clId="{F6E40647-6ED2-45D9-B2E2-00EDD0E61A6C}" dt="2023-09-13T10:09:44.232" v="86" actId="20577"/>
      <pc:docMkLst>
        <pc:docMk/>
      </pc:docMkLst>
      <pc:sldChg chg="modSp mod modNotesTx">
        <pc:chgData name="Pam Ledward" userId="b4a6d2cd-4377-4b12-86e7-bd4fe23b5c1b" providerId="ADAL" clId="{F6E40647-6ED2-45D9-B2E2-00EDD0E61A6C}" dt="2023-09-13T10:09:44.232" v="86" actId="20577"/>
        <pc:sldMkLst>
          <pc:docMk/>
          <pc:sldMk cId="2169429172" sldId="307"/>
        </pc:sldMkLst>
        <pc:spChg chg="mod">
          <ac:chgData name="Pam Ledward" userId="b4a6d2cd-4377-4b12-86e7-bd4fe23b5c1b" providerId="ADAL" clId="{F6E40647-6ED2-45D9-B2E2-00EDD0E61A6C}" dt="2023-09-13T10:09:26.070" v="83" actId="20577"/>
          <ac:spMkLst>
            <pc:docMk/>
            <pc:sldMk cId="2169429172" sldId="307"/>
            <ac:spMk id="15" creationId="{7168AAB1-BCDD-4D20-98C6-0CCC4F67240C}"/>
          </ac:spMkLst>
        </pc:spChg>
      </pc:sldChg>
    </pc:docChg>
  </pc:docChgLst>
  <pc:docChgLst>
    <pc:chgData name="Pam Ledward" userId="S::pledward@frg.org.uk::b4a6d2cd-4377-4b12-86e7-bd4fe23b5c1b" providerId="AD" clId="Web-{BC85299A-2510-593D-32B1-0D0284F06DBB}"/>
    <pc:docChg chg="modSld">
      <pc:chgData name="Pam Ledward" userId="S::pledward@frg.org.uk::b4a6d2cd-4377-4b12-86e7-bd4fe23b5c1b" providerId="AD" clId="Web-{BC85299A-2510-593D-32B1-0D0284F06DBB}" dt="2023-09-13T15:51:28.202" v="368" actId="14100"/>
      <pc:docMkLst>
        <pc:docMk/>
      </pc:docMkLst>
      <pc:sldChg chg="modSp">
        <pc:chgData name="Pam Ledward" userId="S::pledward@frg.org.uk::b4a6d2cd-4377-4b12-86e7-bd4fe23b5c1b" providerId="AD" clId="Web-{BC85299A-2510-593D-32B1-0D0284F06DBB}" dt="2023-09-13T15:26:53.208" v="12" actId="14100"/>
        <pc:sldMkLst>
          <pc:docMk/>
          <pc:sldMk cId="3939592390" sldId="402"/>
        </pc:sldMkLst>
        <pc:spChg chg="mod">
          <ac:chgData name="Pam Ledward" userId="S::pledward@frg.org.uk::b4a6d2cd-4377-4b12-86e7-bd4fe23b5c1b" providerId="AD" clId="Web-{BC85299A-2510-593D-32B1-0D0284F06DBB}" dt="2023-09-13T15:26:53.208" v="12" actId="14100"/>
          <ac:spMkLst>
            <pc:docMk/>
            <pc:sldMk cId="3939592390" sldId="402"/>
            <ac:spMk id="5" creationId="{B86AB86F-535C-B94E-B499-54809D0E3526}"/>
          </ac:spMkLst>
        </pc:spChg>
      </pc:sldChg>
      <pc:sldChg chg="modSp">
        <pc:chgData name="Pam Ledward" userId="S::pledward@frg.org.uk::b4a6d2cd-4377-4b12-86e7-bd4fe23b5c1b" providerId="AD" clId="Web-{BC85299A-2510-593D-32B1-0D0284F06DBB}" dt="2023-09-13T15:51:28.202" v="368" actId="14100"/>
        <pc:sldMkLst>
          <pc:docMk/>
          <pc:sldMk cId="2330119055" sldId="413"/>
        </pc:sldMkLst>
        <pc:spChg chg="mod">
          <ac:chgData name="Pam Ledward" userId="S::pledward@frg.org.uk::b4a6d2cd-4377-4b12-86e7-bd4fe23b5c1b" providerId="AD" clId="Web-{BC85299A-2510-593D-32B1-0D0284F06DBB}" dt="2023-09-13T15:51:28.202" v="368" actId="14100"/>
          <ac:spMkLst>
            <pc:docMk/>
            <pc:sldMk cId="2330119055" sldId="413"/>
            <ac:spMk id="2" creationId="{66E68D3D-2882-B74E-8859-EE2CF50859FE}"/>
          </ac:spMkLst>
        </pc:spChg>
        <pc:spChg chg="mod">
          <ac:chgData name="Pam Ledward" userId="S::pledward@frg.org.uk::b4a6d2cd-4377-4b12-86e7-bd4fe23b5c1b" providerId="AD" clId="Web-{BC85299A-2510-593D-32B1-0D0284F06DBB}" dt="2023-09-13T15:50:59.169" v="367" actId="14100"/>
          <ac:spMkLst>
            <pc:docMk/>
            <pc:sldMk cId="2330119055" sldId="413"/>
            <ac:spMk id="3" creationId="{9DE38E2E-B812-2944-B808-D176B6E9DD5C}"/>
          </ac:spMkLst>
        </pc:spChg>
      </pc:sldChg>
      <pc:sldChg chg="modSp">
        <pc:chgData name="Pam Ledward" userId="S::pledward@frg.org.uk::b4a6d2cd-4377-4b12-86e7-bd4fe23b5c1b" providerId="AD" clId="Web-{BC85299A-2510-593D-32B1-0D0284F06DBB}" dt="2023-09-13T15:42:09.059" v="34" actId="20577"/>
        <pc:sldMkLst>
          <pc:docMk/>
          <pc:sldMk cId="3008412641" sldId="866"/>
        </pc:sldMkLst>
        <pc:spChg chg="mod">
          <ac:chgData name="Pam Ledward" userId="S::pledward@frg.org.uk::b4a6d2cd-4377-4b12-86e7-bd4fe23b5c1b" providerId="AD" clId="Web-{BC85299A-2510-593D-32B1-0D0284F06DBB}" dt="2023-09-13T15:42:09.059" v="34" actId="20577"/>
          <ac:spMkLst>
            <pc:docMk/>
            <pc:sldMk cId="3008412641" sldId="866"/>
            <ac:spMk id="2" creationId="{2923EB0F-CBD8-C049-90EC-7F5320BC9224}"/>
          </ac:spMkLst>
        </pc:spChg>
      </pc:sldChg>
    </pc:docChg>
  </pc:docChgLst>
  <pc:docChgLst>
    <pc:chgData name="Nicola Lines" userId="f52e064f-45ce-402b-9b45-964bd83cb0e0" providerId="ADAL" clId="{B9545C28-81DB-4FA0-8ECA-BC7564AF9EF2}"/>
    <pc:docChg chg="custSel addSld delSld modSld delMainMaster modMainMaster">
      <pc:chgData name="Nicola Lines" userId="f52e064f-45ce-402b-9b45-964bd83cb0e0" providerId="ADAL" clId="{B9545C28-81DB-4FA0-8ECA-BC7564AF9EF2}" dt="2023-09-11T12:45:37.571" v="1317" actId="207"/>
      <pc:docMkLst>
        <pc:docMk/>
      </pc:docMkLst>
      <pc:sldChg chg="del">
        <pc:chgData name="Nicola Lines" userId="f52e064f-45ce-402b-9b45-964bd83cb0e0" providerId="ADAL" clId="{B9545C28-81DB-4FA0-8ECA-BC7564AF9EF2}" dt="2023-09-11T10:27:38.775" v="0" actId="47"/>
        <pc:sldMkLst>
          <pc:docMk/>
          <pc:sldMk cId="2638604391" sldId="256"/>
        </pc:sldMkLst>
      </pc:sldChg>
      <pc:sldChg chg="del">
        <pc:chgData name="Nicola Lines" userId="f52e064f-45ce-402b-9b45-964bd83cb0e0" providerId="ADAL" clId="{B9545C28-81DB-4FA0-8ECA-BC7564AF9EF2}" dt="2023-09-11T12:44:51.655" v="1313" actId="47"/>
        <pc:sldMkLst>
          <pc:docMk/>
          <pc:sldMk cId="2370191852" sldId="305"/>
        </pc:sldMkLst>
      </pc:sldChg>
      <pc:sldChg chg="modSp mod">
        <pc:chgData name="Nicola Lines" userId="f52e064f-45ce-402b-9b45-964bd83cb0e0" providerId="ADAL" clId="{B9545C28-81DB-4FA0-8ECA-BC7564AF9EF2}" dt="2023-09-11T12:45:37.571" v="1317" actId="207"/>
        <pc:sldMkLst>
          <pc:docMk/>
          <pc:sldMk cId="2169429172" sldId="307"/>
        </pc:sldMkLst>
        <pc:spChg chg="mod">
          <ac:chgData name="Nicola Lines" userId="f52e064f-45ce-402b-9b45-964bd83cb0e0" providerId="ADAL" clId="{B9545C28-81DB-4FA0-8ECA-BC7564AF9EF2}" dt="2023-09-11T12:45:37.571" v="1317" actId="207"/>
          <ac:spMkLst>
            <pc:docMk/>
            <pc:sldMk cId="2169429172" sldId="307"/>
            <ac:spMk id="15" creationId="{7168AAB1-BCDD-4D20-98C6-0CCC4F67240C}"/>
          </ac:spMkLst>
        </pc:spChg>
      </pc:sldChg>
      <pc:sldChg chg="addSp delSp modSp mod">
        <pc:chgData name="Nicola Lines" userId="f52e064f-45ce-402b-9b45-964bd83cb0e0" providerId="ADAL" clId="{B9545C28-81DB-4FA0-8ECA-BC7564AF9EF2}" dt="2023-09-11T12:44:18.993" v="1312" actId="1076"/>
        <pc:sldMkLst>
          <pc:docMk/>
          <pc:sldMk cId="3939592390" sldId="402"/>
        </pc:sldMkLst>
        <pc:spChg chg="del">
          <ac:chgData name="Nicola Lines" userId="f52e064f-45ce-402b-9b45-964bd83cb0e0" providerId="ADAL" clId="{B9545C28-81DB-4FA0-8ECA-BC7564AF9EF2}" dt="2023-09-11T12:40:59.864" v="1275" actId="478"/>
          <ac:spMkLst>
            <pc:docMk/>
            <pc:sldMk cId="3939592390" sldId="402"/>
            <ac:spMk id="2" creationId="{58B333CF-D65E-D94A-BF69-139AFE9C4653}"/>
          </ac:spMkLst>
        </pc:spChg>
        <pc:spChg chg="add del mod">
          <ac:chgData name="Nicola Lines" userId="f52e064f-45ce-402b-9b45-964bd83cb0e0" providerId="ADAL" clId="{B9545C28-81DB-4FA0-8ECA-BC7564AF9EF2}" dt="2023-09-11T12:41:02.018" v="1276" actId="478"/>
          <ac:spMkLst>
            <pc:docMk/>
            <pc:sldMk cId="3939592390" sldId="402"/>
            <ac:spMk id="4" creationId="{9B424113-0C98-365B-25A3-03B1311E5C23}"/>
          </ac:spMkLst>
        </pc:spChg>
        <pc:spChg chg="mod">
          <ac:chgData name="Nicola Lines" userId="f52e064f-45ce-402b-9b45-964bd83cb0e0" providerId="ADAL" clId="{B9545C28-81DB-4FA0-8ECA-BC7564AF9EF2}" dt="2023-09-11T12:43:43.462" v="1308" actId="1076"/>
          <ac:spMkLst>
            <pc:docMk/>
            <pc:sldMk cId="3939592390" sldId="402"/>
            <ac:spMk id="5" creationId="{B86AB86F-535C-B94E-B499-54809D0E3526}"/>
          </ac:spMkLst>
        </pc:spChg>
        <pc:spChg chg="del mod">
          <ac:chgData name="Nicola Lines" userId="f52e064f-45ce-402b-9b45-964bd83cb0e0" providerId="ADAL" clId="{B9545C28-81DB-4FA0-8ECA-BC7564AF9EF2}" dt="2023-09-11T12:44:12.559" v="1311" actId="478"/>
          <ac:spMkLst>
            <pc:docMk/>
            <pc:sldMk cId="3939592390" sldId="402"/>
            <ac:spMk id="7" creationId="{2B9496F7-A121-43D8-A525-ECB7E24B684B}"/>
          </ac:spMkLst>
        </pc:spChg>
        <pc:picChg chg="mod">
          <ac:chgData name="Nicola Lines" userId="f52e064f-45ce-402b-9b45-964bd83cb0e0" providerId="ADAL" clId="{B9545C28-81DB-4FA0-8ECA-BC7564AF9EF2}" dt="2023-09-11T12:44:18.993" v="1312" actId="1076"/>
          <ac:picMkLst>
            <pc:docMk/>
            <pc:sldMk cId="3939592390" sldId="402"/>
            <ac:picMk id="16" creationId="{6D6367E2-59F6-4551-A609-EDCDCCAB4B5F}"/>
          </ac:picMkLst>
        </pc:picChg>
      </pc:sldChg>
      <pc:sldChg chg="delSp modSp mod">
        <pc:chgData name="Nicola Lines" userId="f52e064f-45ce-402b-9b45-964bd83cb0e0" providerId="ADAL" clId="{B9545C28-81DB-4FA0-8ECA-BC7564AF9EF2}" dt="2023-09-11T11:04:58.171" v="1179" actId="14100"/>
        <pc:sldMkLst>
          <pc:docMk/>
          <pc:sldMk cId="2330119055" sldId="413"/>
        </pc:sldMkLst>
        <pc:spChg chg="mod">
          <ac:chgData name="Nicola Lines" userId="f52e064f-45ce-402b-9b45-964bd83cb0e0" providerId="ADAL" clId="{B9545C28-81DB-4FA0-8ECA-BC7564AF9EF2}" dt="2023-09-11T10:51:55.358" v="297" actId="14100"/>
          <ac:spMkLst>
            <pc:docMk/>
            <pc:sldMk cId="2330119055" sldId="413"/>
            <ac:spMk id="2" creationId="{66E68D3D-2882-B74E-8859-EE2CF50859FE}"/>
          </ac:spMkLst>
        </pc:spChg>
        <pc:spChg chg="mod">
          <ac:chgData name="Nicola Lines" userId="f52e064f-45ce-402b-9b45-964bd83cb0e0" providerId="ADAL" clId="{B9545C28-81DB-4FA0-8ECA-BC7564AF9EF2}" dt="2023-09-11T11:04:58.171" v="1179" actId="14100"/>
          <ac:spMkLst>
            <pc:docMk/>
            <pc:sldMk cId="2330119055" sldId="413"/>
            <ac:spMk id="3" creationId="{9DE38E2E-B812-2944-B808-D176B6E9DD5C}"/>
          </ac:spMkLst>
        </pc:spChg>
        <pc:spChg chg="del mod">
          <ac:chgData name="Nicola Lines" userId="f52e064f-45ce-402b-9b45-964bd83cb0e0" providerId="ADAL" clId="{B9545C28-81DB-4FA0-8ECA-BC7564AF9EF2}" dt="2023-09-11T10:51:33.878" v="277" actId="478"/>
          <ac:spMkLst>
            <pc:docMk/>
            <pc:sldMk cId="2330119055" sldId="413"/>
            <ac:spMk id="4" creationId="{6C332EF7-14F0-5443-85FE-C1CEDBEFB04D}"/>
          </ac:spMkLst>
        </pc:spChg>
      </pc:sldChg>
      <pc:sldChg chg="addSp delSp modSp new mod setBg modClrScheme chgLayout">
        <pc:chgData name="Nicola Lines" userId="f52e064f-45ce-402b-9b45-964bd83cb0e0" providerId="ADAL" clId="{B9545C28-81DB-4FA0-8ECA-BC7564AF9EF2}" dt="2023-09-11T10:37:34.316" v="79"/>
        <pc:sldMkLst>
          <pc:docMk/>
          <pc:sldMk cId="3046246616" sldId="864"/>
        </pc:sldMkLst>
        <pc:spChg chg="del mod ord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2" creationId="{D2C30DCE-5B72-72C7-D0C6-CBE7439487A0}"/>
          </ac:spMkLst>
        </pc:spChg>
        <pc:spChg chg="del mod ord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3" creationId="{F3251B6A-8749-915F-0659-0C5AB0FAFAA6}"/>
          </ac:spMkLst>
        </pc:spChg>
        <pc:spChg chg="del mod ord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4" creationId="{BB5226F7-FE96-195B-F7E5-EEAF402C11F5}"/>
          </ac:spMkLst>
        </pc:spChg>
        <pc:spChg chg="del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5" creationId="{DE45FE55-1FF6-5E88-19ED-ECCA86DF8834}"/>
          </ac:spMkLst>
        </pc:spChg>
        <pc:spChg chg="del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6" creationId="{9EE14009-8BFC-4A66-C554-ED6D61178A62}"/>
          </ac:spMkLst>
        </pc:spChg>
        <pc:spChg chg="del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7" creationId="{5BB02399-62B5-D297-87E3-8A2A2331E2DB}"/>
          </ac:spMkLst>
        </pc:spChg>
        <pc:spChg chg="del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8" creationId="{32184460-7F8A-95EF-CB2E-01B8280295CF}"/>
          </ac:spMkLst>
        </pc:spChg>
        <pc:spChg chg="del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9" creationId="{3A5DC888-2576-A0FE-FE80-27F641594A86}"/>
          </ac:spMkLst>
        </pc:spChg>
        <pc:spChg chg="del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10" creationId="{1FBCCFD4-4C23-E6CF-FF59-5A259B5E5DB3}"/>
          </ac:spMkLst>
        </pc:spChg>
        <pc:spChg chg="del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11" creationId="{89CCB5F2-2378-FEC6-E079-6EFFD0F96B2E}"/>
          </ac:spMkLst>
        </pc:spChg>
        <pc:spChg chg="del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12" creationId="{42F2B5B1-2FFC-BF43-7C49-1E6228CD7310}"/>
          </ac:spMkLst>
        </pc:spChg>
        <pc:spChg chg="del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13" creationId="{42625956-3AE8-102C-C747-4F93AEBF1BDC}"/>
          </ac:spMkLst>
        </pc:spChg>
        <pc:spChg chg="del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14" creationId="{5F739E7B-FE54-11ED-EB12-A6B0D5FF6455}"/>
          </ac:spMkLst>
        </pc:spChg>
        <pc:spChg chg="del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15" creationId="{66DE6813-1B23-C5A8-68E9-069EC02E8D74}"/>
          </ac:spMkLst>
        </pc:spChg>
        <pc:spChg chg="mod ord">
          <ac:chgData name="Nicola Lines" userId="f52e064f-45ce-402b-9b45-964bd83cb0e0" providerId="ADAL" clId="{B9545C28-81DB-4FA0-8ECA-BC7564AF9EF2}" dt="2023-09-11T10:35:45.785" v="2" actId="700"/>
          <ac:spMkLst>
            <pc:docMk/>
            <pc:sldMk cId="3046246616" sldId="864"/>
            <ac:spMk id="16" creationId="{E20969FD-3F15-1C80-1692-3EA8C0663A8A}"/>
          </ac:spMkLst>
        </pc:spChg>
        <pc:spChg chg="add mod ord">
          <ac:chgData name="Nicola Lines" userId="f52e064f-45ce-402b-9b45-964bd83cb0e0" providerId="ADAL" clId="{B9545C28-81DB-4FA0-8ECA-BC7564AF9EF2}" dt="2023-09-11T10:37:03.997" v="57" actId="255"/>
          <ac:spMkLst>
            <pc:docMk/>
            <pc:sldMk cId="3046246616" sldId="864"/>
            <ac:spMk id="17" creationId="{EF473C82-05FE-84F8-0847-C314242682E9}"/>
          </ac:spMkLst>
        </pc:spChg>
        <pc:spChg chg="add del mod ord">
          <ac:chgData name="Nicola Lines" userId="f52e064f-45ce-402b-9b45-964bd83cb0e0" providerId="ADAL" clId="{B9545C28-81DB-4FA0-8ECA-BC7564AF9EF2}" dt="2023-09-11T10:37:11.878" v="58" actId="478"/>
          <ac:spMkLst>
            <pc:docMk/>
            <pc:sldMk cId="3046246616" sldId="864"/>
            <ac:spMk id="18" creationId="{7CB79A21-A3F3-DC1C-9B3E-BED52E9B0709}"/>
          </ac:spMkLst>
        </pc:spChg>
        <pc:spChg chg="add mod ord">
          <ac:chgData name="Nicola Lines" userId="f52e064f-45ce-402b-9b45-964bd83cb0e0" providerId="ADAL" clId="{B9545C28-81DB-4FA0-8ECA-BC7564AF9EF2}" dt="2023-09-11T10:36:50.710" v="33" actId="20577"/>
          <ac:spMkLst>
            <pc:docMk/>
            <pc:sldMk cId="3046246616" sldId="864"/>
            <ac:spMk id="19" creationId="{C2002774-FD86-4948-BCDC-FB48D63DE83D}"/>
          </ac:spMkLst>
        </pc:spChg>
        <pc:spChg chg="add mod">
          <ac:chgData name="Nicola Lines" userId="f52e064f-45ce-402b-9b45-964bd83cb0e0" providerId="ADAL" clId="{B9545C28-81DB-4FA0-8ECA-BC7564AF9EF2}" dt="2023-09-11T10:36:13.973" v="6" actId="20577"/>
          <ac:spMkLst>
            <pc:docMk/>
            <pc:sldMk cId="3046246616" sldId="864"/>
            <ac:spMk id="21" creationId="{06EE6566-8E90-DD29-835A-E5C808D84FC7}"/>
          </ac:spMkLst>
        </pc:spChg>
      </pc:sldChg>
      <pc:sldChg chg="new del">
        <pc:chgData name="Nicola Lines" userId="f52e064f-45ce-402b-9b45-964bd83cb0e0" providerId="ADAL" clId="{B9545C28-81DB-4FA0-8ECA-BC7564AF9EF2}" dt="2023-09-11T10:38:47.497" v="81" actId="47"/>
        <pc:sldMkLst>
          <pc:docMk/>
          <pc:sldMk cId="152438521" sldId="865"/>
        </pc:sldMkLst>
      </pc:sldChg>
      <pc:sldChg chg="modSp mod">
        <pc:chgData name="Nicola Lines" userId="f52e064f-45ce-402b-9b45-964bd83cb0e0" providerId="ADAL" clId="{B9545C28-81DB-4FA0-8ECA-BC7564AF9EF2}" dt="2023-09-11T10:43:28.475" v="275" actId="20577"/>
        <pc:sldMkLst>
          <pc:docMk/>
          <pc:sldMk cId="3008412641" sldId="866"/>
        </pc:sldMkLst>
        <pc:spChg chg="mod">
          <ac:chgData name="Nicola Lines" userId="f52e064f-45ce-402b-9b45-964bd83cb0e0" providerId="ADAL" clId="{B9545C28-81DB-4FA0-8ECA-BC7564AF9EF2}" dt="2023-09-11T10:42:31.721" v="147" actId="14100"/>
          <ac:spMkLst>
            <pc:docMk/>
            <pc:sldMk cId="3008412641" sldId="866"/>
            <ac:spMk id="2" creationId="{2923EB0F-CBD8-C049-90EC-7F5320BC9224}"/>
          </ac:spMkLst>
        </pc:spChg>
        <pc:spChg chg="mod">
          <ac:chgData name="Nicola Lines" userId="f52e064f-45ce-402b-9b45-964bd83cb0e0" providerId="ADAL" clId="{B9545C28-81DB-4FA0-8ECA-BC7564AF9EF2}" dt="2023-09-11T10:42:53.117" v="152" actId="20577"/>
          <ac:spMkLst>
            <pc:docMk/>
            <pc:sldMk cId="3008412641" sldId="866"/>
            <ac:spMk id="12" creationId="{E63BB42D-4235-4205-8FCD-36914B00D097}"/>
          </ac:spMkLst>
        </pc:spChg>
        <pc:spChg chg="mod">
          <ac:chgData name="Nicola Lines" userId="f52e064f-45ce-402b-9b45-964bd83cb0e0" providerId="ADAL" clId="{B9545C28-81DB-4FA0-8ECA-BC7564AF9EF2}" dt="2023-09-11T10:43:28.475" v="275" actId="20577"/>
          <ac:spMkLst>
            <pc:docMk/>
            <pc:sldMk cId="3008412641" sldId="866"/>
            <ac:spMk id="15" creationId="{7168AAB1-BCDD-4D20-98C6-0CCC4F67240C}"/>
          </ac:spMkLst>
        </pc:spChg>
      </pc:sldChg>
      <pc:sldMasterChg chg="del delSldLayout">
        <pc:chgData name="Nicola Lines" userId="f52e064f-45ce-402b-9b45-964bd83cb0e0" providerId="ADAL" clId="{B9545C28-81DB-4FA0-8ECA-BC7564AF9EF2}" dt="2023-09-11T10:27:38.775" v="0" actId="47"/>
        <pc:sldMasterMkLst>
          <pc:docMk/>
          <pc:sldMasterMk cId="134203331" sldId="2147483648"/>
        </pc:sldMasterMkLst>
        <pc:sldLayoutChg chg="del">
          <pc:chgData name="Nicola Lines" userId="f52e064f-45ce-402b-9b45-964bd83cb0e0" providerId="ADAL" clId="{B9545C28-81DB-4FA0-8ECA-BC7564AF9EF2}" dt="2023-09-11T10:27:38.775" v="0" actId="47"/>
          <pc:sldLayoutMkLst>
            <pc:docMk/>
            <pc:sldMasterMk cId="134203331" sldId="2147483648"/>
            <pc:sldLayoutMk cId="1005132995" sldId="2147483649"/>
          </pc:sldLayoutMkLst>
        </pc:sldLayoutChg>
        <pc:sldLayoutChg chg="del">
          <pc:chgData name="Nicola Lines" userId="f52e064f-45ce-402b-9b45-964bd83cb0e0" providerId="ADAL" clId="{B9545C28-81DB-4FA0-8ECA-BC7564AF9EF2}" dt="2023-09-11T10:27:38.775" v="0" actId="47"/>
          <pc:sldLayoutMkLst>
            <pc:docMk/>
            <pc:sldMasterMk cId="134203331" sldId="2147483648"/>
            <pc:sldLayoutMk cId="1342120364" sldId="2147483650"/>
          </pc:sldLayoutMkLst>
        </pc:sldLayoutChg>
        <pc:sldLayoutChg chg="del">
          <pc:chgData name="Nicola Lines" userId="f52e064f-45ce-402b-9b45-964bd83cb0e0" providerId="ADAL" clId="{B9545C28-81DB-4FA0-8ECA-BC7564AF9EF2}" dt="2023-09-11T10:27:38.775" v="0" actId="47"/>
          <pc:sldLayoutMkLst>
            <pc:docMk/>
            <pc:sldMasterMk cId="134203331" sldId="2147483648"/>
            <pc:sldLayoutMk cId="2440167527" sldId="2147483651"/>
          </pc:sldLayoutMkLst>
        </pc:sldLayoutChg>
        <pc:sldLayoutChg chg="del">
          <pc:chgData name="Nicola Lines" userId="f52e064f-45ce-402b-9b45-964bd83cb0e0" providerId="ADAL" clId="{B9545C28-81DB-4FA0-8ECA-BC7564AF9EF2}" dt="2023-09-11T10:27:38.775" v="0" actId="47"/>
          <pc:sldLayoutMkLst>
            <pc:docMk/>
            <pc:sldMasterMk cId="134203331" sldId="2147483648"/>
            <pc:sldLayoutMk cId="2433410819" sldId="2147483652"/>
          </pc:sldLayoutMkLst>
        </pc:sldLayoutChg>
        <pc:sldLayoutChg chg="del">
          <pc:chgData name="Nicola Lines" userId="f52e064f-45ce-402b-9b45-964bd83cb0e0" providerId="ADAL" clId="{B9545C28-81DB-4FA0-8ECA-BC7564AF9EF2}" dt="2023-09-11T10:27:38.775" v="0" actId="47"/>
          <pc:sldLayoutMkLst>
            <pc:docMk/>
            <pc:sldMasterMk cId="134203331" sldId="2147483648"/>
            <pc:sldLayoutMk cId="1717345830" sldId="2147483653"/>
          </pc:sldLayoutMkLst>
        </pc:sldLayoutChg>
        <pc:sldLayoutChg chg="del">
          <pc:chgData name="Nicola Lines" userId="f52e064f-45ce-402b-9b45-964bd83cb0e0" providerId="ADAL" clId="{B9545C28-81DB-4FA0-8ECA-BC7564AF9EF2}" dt="2023-09-11T10:27:38.775" v="0" actId="47"/>
          <pc:sldLayoutMkLst>
            <pc:docMk/>
            <pc:sldMasterMk cId="134203331" sldId="2147483648"/>
            <pc:sldLayoutMk cId="145701055" sldId="2147483654"/>
          </pc:sldLayoutMkLst>
        </pc:sldLayoutChg>
        <pc:sldLayoutChg chg="del">
          <pc:chgData name="Nicola Lines" userId="f52e064f-45ce-402b-9b45-964bd83cb0e0" providerId="ADAL" clId="{B9545C28-81DB-4FA0-8ECA-BC7564AF9EF2}" dt="2023-09-11T10:27:38.775" v="0" actId="47"/>
          <pc:sldLayoutMkLst>
            <pc:docMk/>
            <pc:sldMasterMk cId="134203331" sldId="2147483648"/>
            <pc:sldLayoutMk cId="753646740" sldId="2147483655"/>
          </pc:sldLayoutMkLst>
        </pc:sldLayoutChg>
        <pc:sldLayoutChg chg="del">
          <pc:chgData name="Nicola Lines" userId="f52e064f-45ce-402b-9b45-964bd83cb0e0" providerId="ADAL" clId="{B9545C28-81DB-4FA0-8ECA-BC7564AF9EF2}" dt="2023-09-11T10:27:38.775" v="0" actId="47"/>
          <pc:sldLayoutMkLst>
            <pc:docMk/>
            <pc:sldMasterMk cId="134203331" sldId="2147483648"/>
            <pc:sldLayoutMk cId="3737435908" sldId="2147483656"/>
          </pc:sldLayoutMkLst>
        </pc:sldLayoutChg>
        <pc:sldLayoutChg chg="del">
          <pc:chgData name="Nicola Lines" userId="f52e064f-45ce-402b-9b45-964bd83cb0e0" providerId="ADAL" clId="{B9545C28-81DB-4FA0-8ECA-BC7564AF9EF2}" dt="2023-09-11T10:27:38.775" v="0" actId="47"/>
          <pc:sldLayoutMkLst>
            <pc:docMk/>
            <pc:sldMasterMk cId="134203331" sldId="2147483648"/>
            <pc:sldLayoutMk cId="2890933000" sldId="2147483657"/>
          </pc:sldLayoutMkLst>
        </pc:sldLayoutChg>
        <pc:sldLayoutChg chg="del">
          <pc:chgData name="Nicola Lines" userId="f52e064f-45ce-402b-9b45-964bd83cb0e0" providerId="ADAL" clId="{B9545C28-81DB-4FA0-8ECA-BC7564AF9EF2}" dt="2023-09-11T10:27:38.775" v="0" actId="47"/>
          <pc:sldLayoutMkLst>
            <pc:docMk/>
            <pc:sldMasterMk cId="134203331" sldId="2147483648"/>
            <pc:sldLayoutMk cId="816965842" sldId="2147483658"/>
          </pc:sldLayoutMkLst>
        </pc:sldLayoutChg>
        <pc:sldLayoutChg chg="del">
          <pc:chgData name="Nicola Lines" userId="f52e064f-45ce-402b-9b45-964bd83cb0e0" providerId="ADAL" clId="{B9545C28-81DB-4FA0-8ECA-BC7564AF9EF2}" dt="2023-09-11T10:27:38.775" v="0" actId="47"/>
          <pc:sldLayoutMkLst>
            <pc:docMk/>
            <pc:sldMasterMk cId="134203331" sldId="2147483648"/>
            <pc:sldLayoutMk cId="3408470055" sldId="2147483659"/>
          </pc:sldLayoutMkLst>
        </pc:sldLayoutChg>
      </pc:sldMasterChg>
      <pc:sldMasterChg chg="modSldLayout">
        <pc:chgData name="Nicola Lines" userId="f52e064f-45ce-402b-9b45-964bd83cb0e0" providerId="ADAL" clId="{B9545C28-81DB-4FA0-8ECA-BC7564AF9EF2}" dt="2023-09-11T12:45:08.863" v="1314" actId="478"/>
        <pc:sldMasterMkLst>
          <pc:docMk/>
          <pc:sldMasterMk cId="592425898" sldId="2147483703"/>
        </pc:sldMasterMkLst>
        <pc:sldLayoutChg chg="delSp mod">
          <pc:chgData name="Nicola Lines" userId="f52e064f-45ce-402b-9b45-964bd83cb0e0" providerId="ADAL" clId="{B9545C28-81DB-4FA0-8ECA-BC7564AF9EF2}" dt="2023-09-11T12:45:08.863" v="1314" actId="478"/>
          <pc:sldLayoutMkLst>
            <pc:docMk/>
            <pc:sldMasterMk cId="592425898" sldId="2147483703"/>
            <pc:sldLayoutMk cId="2423527915" sldId="2147483716"/>
          </pc:sldLayoutMkLst>
          <pc:spChg chg="del">
            <ac:chgData name="Nicola Lines" userId="f52e064f-45ce-402b-9b45-964bd83cb0e0" providerId="ADAL" clId="{B9545C28-81DB-4FA0-8ECA-BC7564AF9EF2}" dt="2023-09-11T12:45:08.863" v="1314" actId="478"/>
            <ac:spMkLst>
              <pc:docMk/>
              <pc:sldMasterMk cId="592425898" sldId="2147483703"/>
              <pc:sldLayoutMk cId="2423527915" sldId="2147483716"/>
              <ac:spMk id="15" creationId="{5254688C-E1DB-2041-85F9-BF800E8E96AE}"/>
            </ac:spMkLst>
          </pc:spChg>
        </pc:sldLayoutChg>
      </pc:sldMasterChg>
      <pc:sldMasterChg chg="modSldLayout">
        <pc:chgData name="Nicola Lines" userId="f52e064f-45ce-402b-9b45-964bd83cb0e0" providerId="ADAL" clId="{B9545C28-81DB-4FA0-8ECA-BC7564AF9EF2}" dt="2023-09-11T11:06:39.090" v="1273" actId="1076"/>
        <pc:sldMasterMkLst>
          <pc:docMk/>
          <pc:sldMasterMk cId="4055707100" sldId="2147483724"/>
        </pc:sldMasterMkLst>
        <pc:sldLayoutChg chg="modSp mod">
          <pc:chgData name="Nicola Lines" userId="f52e064f-45ce-402b-9b45-964bd83cb0e0" providerId="ADAL" clId="{B9545C28-81DB-4FA0-8ECA-BC7564AF9EF2}" dt="2023-09-11T11:06:39.090" v="1273" actId="1076"/>
          <pc:sldLayoutMkLst>
            <pc:docMk/>
            <pc:sldMasterMk cId="4055707100" sldId="2147483724"/>
            <pc:sldLayoutMk cId="4028898237" sldId="2147483743"/>
          </pc:sldLayoutMkLst>
          <pc:spChg chg="mod">
            <ac:chgData name="Nicola Lines" userId="f52e064f-45ce-402b-9b45-964bd83cb0e0" providerId="ADAL" clId="{B9545C28-81DB-4FA0-8ECA-BC7564AF9EF2}" dt="2023-09-11T11:06:31.997" v="1272" actId="20577"/>
            <ac:spMkLst>
              <pc:docMk/>
              <pc:sldMasterMk cId="4055707100" sldId="2147483724"/>
              <pc:sldLayoutMk cId="4028898237" sldId="2147483743"/>
              <ac:spMk id="23" creationId="{96E5DCB4-D283-ED44-956B-963D29EAE850}"/>
            </ac:spMkLst>
          </pc:spChg>
          <pc:spChg chg="mod">
            <ac:chgData name="Nicola Lines" userId="f52e064f-45ce-402b-9b45-964bd83cb0e0" providerId="ADAL" clId="{B9545C28-81DB-4FA0-8ECA-BC7564AF9EF2}" dt="2023-09-11T11:06:39.090" v="1273" actId="1076"/>
            <ac:spMkLst>
              <pc:docMk/>
              <pc:sldMasterMk cId="4055707100" sldId="2147483724"/>
              <pc:sldLayoutMk cId="4028898237" sldId="2147483743"/>
              <ac:spMk id="24" creationId="{0FD74435-B1CE-984E-951A-F9874E61321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A05D9-F8A3-4C5F-95FA-DDCB6FE70AA0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8FC7-8DAD-4E84-9AAD-BB39D73DE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7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sz="1800" b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49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12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16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28FC7-8DAD-4E84-9AAD-BB39D73DEB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8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/>
            <a:endParaRPr lang="en-US" b="1" i="0" dirty="0">
              <a:solidFill>
                <a:srgbClr val="7166AD"/>
              </a:solidFill>
              <a:effectLst/>
              <a:latin typeface="Futura PT W01 Demi"/>
            </a:endParaRPr>
          </a:p>
        </p:txBody>
      </p:sp>
    </p:spTree>
    <p:extLst>
      <p:ext uri="{BB962C8B-B14F-4D97-AF65-F5344CB8AC3E}">
        <p14:creationId xmlns:p14="http://schemas.microsoft.com/office/powerpoint/2010/main" val="295922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28FC7-8DAD-4E84-9AAD-BB39D73DEB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0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D80B9D6-A195-9F4C-9ED8-AF20DEDA1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4750" y="-1"/>
            <a:ext cx="5968194" cy="6893743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63793A-1391-8D4E-8BDF-283D233CA620}"/>
              </a:ext>
            </a:extLst>
          </p:cNvPr>
          <p:cNvSpPr/>
          <p:nvPr userDrawn="1"/>
        </p:nvSpPr>
        <p:spPr>
          <a:xfrm>
            <a:off x="5519128" y="-1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4FA0-5D97-4946-805E-7C6C401AD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55" y="2424537"/>
            <a:ext cx="5224054" cy="1214847"/>
          </a:xfrm>
          <a:prstGeom prst="rect">
            <a:avLst/>
          </a:prstGeom>
        </p:spPr>
        <p:txBody>
          <a:bodyPr anchor="t"/>
          <a:lstStyle>
            <a:lvl1pPr algn="l">
              <a:defRPr sz="4000"/>
            </a:lvl1pPr>
          </a:lstStyle>
          <a:p>
            <a:r>
              <a:rPr lang="en-GB"/>
              <a:t>Click to edit the Title</a:t>
            </a:r>
            <a:br>
              <a:rPr lang="en-GB"/>
            </a:br>
            <a:r>
              <a:rPr lang="en-GB"/>
              <a:t>Lorem Ipsum </a:t>
            </a:r>
            <a:r>
              <a:rPr lang="en-GB" err="1"/>
              <a:t>dolor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3125-FB11-1D49-8085-8A0322D0D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55" y="4156585"/>
            <a:ext cx="5224054" cy="737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the subtitle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vid </a:t>
            </a:r>
            <a:r>
              <a:rPr lang="en-GB" err="1"/>
              <a:t>serchit</a:t>
            </a:r>
            <a:endParaRPr lang="en-US"/>
          </a:p>
        </p:txBody>
      </p: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2E0F90EE-FBC0-704E-B3E3-0BE1F3D14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55" y="576873"/>
            <a:ext cx="2108505" cy="1023328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7ACD9B-B156-3D4C-ADE0-640BA32A616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5855" y="5827736"/>
            <a:ext cx="5224054" cy="45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Name &amp; Title Here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11B3668-C07C-FD4C-A993-6D132EF44884}"/>
              </a:ext>
            </a:extLst>
          </p:cNvPr>
          <p:cNvSpPr txBox="1">
            <a:spLocks/>
          </p:cNvSpPr>
          <p:nvPr/>
        </p:nvSpPr>
        <p:spPr>
          <a:xfrm>
            <a:off x="8834525" y="-1336431"/>
            <a:ext cx="8071655" cy="1336431"/>
          </a:xfrm>
          <a:custGeom>
            <a:avLst/>
            <a:gdLst>
              <a:gd name="connsiteX0" fmla="*/ 4035827 w 8071655"/>
              <a:gd name="connsiteY0" fmla="*/ 0 h 1336431"/>
              <a:gd name="connsiteX1" fmla="*/ 7816128 w 8071655"/>
              <a:gd name="connsiteY1" fmla="*/ 1154722 h 1336431"/>
              <a:gd name="connsiteX2" fmla="*/ 8071655 w 8071655"/>
              <a:gd name="connsiteY2" fmla="*/ 1336431 h 1336431"/>
              <a:gd name="connsiteX3" fmla="*/ 0 w 8071655"/>
              <a:gd name="connsiteY3" fmla="*/ 1336431 h 1336431"/>
              <a:gd name="connsiteX4" fmla="*/ 255526 w 8071655"/>
              <a:gd name="connsiteY4" fmla="*/ 1154722 h 1336431"/>
              <a:gd name="connsiteX5" fmla="*/ 4035827 w 8071655"/>
              <a:gd name="connsiteY5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655" h="1336431">
                <a:moveTo>
                  <a:pt x="4035827" y="0"/>
                </a:moveTo>
                <a:cubicBezTo>
                  <a:pt x="5436136" y="0"/>
                  <a:pt x="6737019" y="425690"/>
                  <a:pt x="7816128" y="1154722"/>
                </a:cubicBezTo>
                <a:lnTo>
                  <a:pt x="8071655" y="1336431"/>
                </a:lnTo>
                <a:lnTo>
                  <a:pt x="0" y="1336431"/>
                </a:lnTo>
                <a:lnTo>
                  <a:pt x="255526" y="1154722"/>
                </a:lnTo>
                <a:cubicBezTo>
                  <a:pt x="1334635" y="425690"/>
                  <a:pt x="2635518" y="0"/>
                  <a:pt x="40358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31F0EA9-5AAC-5245-B41B-9B9230B4110C}"/>
              </a:ext>
            </a:extLst>
          </p:cNvPr>
          <p:cNvSpPr txBox="1">
            <a:spLocks/>
          </p:cNvSpPr>
          <p:nvPr/>
        </p:nvSpPr>
        <p:spPr>
          <a:xfrm>
            <a:off x="6109063" y="-2599884"/>
            <a:ext cx="12136733" cy="2599884"/>
          </a:xfrm>
          <a:custGeom>
            <a:avLst/>
            <a:gdLst>
              <a:gd name="connsiteX0" fmla="*/ 0 w 12136733"/>
              <a:gd name="connsiteY0" fmla="*/ 0 h 2599884"/>
              <a:gd name="connsiteX1" fmla="*/ 12136733 w 12136733"/>
              <a:gd name="connsiteY1" fmla="*/ 0 h 2599884"/>
              <a:gd name="connsiteX2" fmla="*/ 12136733 w 12136733"/>
              <a:gd name="connsiteY2" fmla="*/ 2599884 h 2599884"/>
              <a:gd name="connsiteX3" fmla="*/ 10797117 w 12136733"/>
              <a:gd name="connsiteY3" fmla="*/ 2599884 h 2599884"/>
              <a:gd name="connsiteX4" fmla="*/ 10541590 w 12136733"/>
              <a:gd name="connsiteY4" fmla="*/ 2418175 h 2599884"/>
              <a:gd name="connsiteX5" fmla="*/ 6761289 w 12136733"/>
              <a:gd name="connsiteY5" fmla="*/ 1263453 h 2599884"/>
              <a:gd name="connsiteX6" fmla="*/ 2980988 w 12136733"/>
              <a:gd name="connsiteY6" fmla="*/ 2418175 h 2599884"/>
              <a:gd name="connsiteX7" fmla="*/ 2725462 w 12136733"/>
              <a:gd name="connsiteY7" fmla="*/ 2599884 h 2599884"/>
              <a:gd name="connsiteX8" fmla="*/ 0 w 12136733"/>
              <a:gd name="connsiteY8" fmla="*/ 2599884 h 2599884"/>
              <a:gd name="connsiteX9" fmla="*/ 0 w 12136733"/>
              <a:gd name="connsiteY9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36733" h="2599884">
                <a:moveTo>
                  <a:pt x="0" y="0"/>
                </a:moveTo>
                <a:lnTo>
                  <a:pt x="12136733" y="0"/>
                </a:lnTo>
                <a:lnTo>
                  <a:pt x="12136733" y="2599884"/>
                </a:lnTo>
                <a:lnTo>
                  <a:pt x="10797117" y="2599884"/>
                </a:lnTo>
                <a:lnTo>
                  <a:pt x="10541590" y="2418175"/>
                </a:lnTo>
                <a:cubicBezTo>
                  <a:pt x="9462481" y="1689143"/>
                  <a:pt x="8161598" y="1263453"/>
                  <a:pt x="6761289" y="1263453"/>
                </a:cubicBezTo>
                <a:cubicBezTo>
                  <a:pt x="5360980" y="1263453"/>
                  <a:pt x="4060097" y="1689143"/>
                  <a:pt x="2980988" y="2418175"/>
                </a:cubicBezTo>
                <a:lnTo>
                  <a:pt x="2725462" y="2599884"/>
                </a:lnTo>
                <a:lnTo>
                  <a:pt x="0" y="259988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B3D58A44-733C-0349-9FA4-A2A5DB780076}"/>
              </a:ext>
            </a:extLst>
          </p:cNvPr>
          <p:cNvSpPr/>
          <p:nvPr userDrawn="1"/>
        </p:nvSpPr>
        <p:spPr>
          <a:xfrm>
            <a:off x="10318106" y="4573097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2F3530-B85A-CF41-8089-D306BB7978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809129 h 6858000"/>
              <a:gd name="connsiteX5" fmla="*/ 4518212 w 12192000"/>
              <a:gd name="connsiteY5" fmla="*/ 5809129 h 6858000"/>
              <a:gd name="connsiteX6" fmla="*/ 4518212 w 12192000"/>
              <a:gd name="connsiteY6" fmla="*/ 1048870 h 6858000"/>
              <a:gd name="connsiteX7" fmla="*/ 0 w 12192000"/>
              <a:gd name="connsiteY7" fmla="*/ 1048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809129"/>
                </a:lnTo>
                <a:lnTo>
                  <a:pt x="4518212" y="5809129"/>
                </a:lnTo>
                <a:lnTo>
                  <a:pt x="4518212" y="1048870"/>
                </a:lnTo>
                <a:lnTo>
                  <a:pt x="0" y="10488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9BA21D-7132-7B4F-AFA8-87336A5F517B}"/>
              </a:ext>
            </a:extLst>
          </p:cNvPr>
          <p:cNvSpPr/>
          <p:nvPr userDrawn="1"/>
        </p:nvSpPr>
        <p:spPr>
          <a:xfrm>
            <a:off x="0" y="1048870"/>
            <a:ext cx="4518212" cy="4760259"/>
          </a:xfrm>
          <a:prstGeom prst="rect">
            <a:avLst/>
          </a:prstGeom>
          <a:solidFill>
            <a:schemeClr val="tx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66BA44A-563D-584B-A78D-8773EB558F9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6006" y="2150669"/>
            <a:ext cx="3331570" cy="28291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1" i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59E20DD-0C35-854A-B702-3E91F33747A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86005" y="5145500"/>
            <a:ext cx="3331569" cy="3094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 and Surname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B735E9-31D8-EE4C-A354-95B9C93AE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005" y="1403041"/>
            <a:ext cx="801201" cy="5940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E3E93-B0D1-2B47-8FA9-60F31C6E52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1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70C789E-8C9E-5642-92AA-561C3A8E8090}"/>
              </a:ext>
            </a:extLst>
          </p:cNvPr>
          <p:cNvSpPr/>
          <p:nvPr userDrawn="1"/>
        </p:nvSpPr>
        <p:spPr>
          <a:xfrm>
            <a:off x="7158395" y="0"/>
            <a:ext cx="5058075" cy="6870700"/>
          </a:xfrm>
          <a:custGeom>
            <a:avLst/>
            <a:gdLst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6635261 w 6635261"/>
              <a:gd name="connsiteY2" fmla="*/ 6870700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5888129 w 6635261"/>
              <a:gd name="connsiteY2" fmla="*/ 6870700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4851066 w 6635261"/>
              <a:gd name="connsiteY2" fmla="*/ 6837246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5040637 w 6635261"/>
              <a:gd name="connsiteY2" fmla="*/ 6848397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5040637"/>
              <a:gd name="connsiteY0" fmla="*/ 0 h 6870700"/>
              <a:gd name="connsiteX1" fmla="*/ 4237749 w 5040637"/>
              <a:gd name="connsiteY1" fmla="*/ 22302 h 6870700"/>
              <a:gd name="connsiteX2" fmla="*/ 5040637 w 5040637"/>
              <a:gd name="connsiteY2" fmla="*/ 6848397 h 6870700"/>
              <a:gd name="connsiteX3" fmla="*/ 1273453 w 5040637"/>
              <a:gd name="connsiteY3" fmla="*/ 6870700 h 6870700"/>
              <a:gd name="connsiteX4" fmla="*/ 1208705 w 5040637"/>
              <a:gd name="connsiteY4" fmla="*/ 6795952 h 6870700"/>
              <a:gd name="connsiteX5" fmla="*/ 0 w 5040637"/>
              <a:gd name="connsiteY5" fmla="*/ 3429000 h 6870700"/>
              <a:gd name="connsiteX6" fmla="*/ 1208705 w 5040637"/>
              <a:gd name="connsiteY6" fmla="*/ 62048 h 6870700"/>
              <a:gd name="connsiteX7" fmla="*/ 1262452 w 5040637"/>
              <a:gd name="connsiteY7" fmla="*/ 0 h 6870700"/>
              <a:gd name="connsiteX0" fmla="*/ 1262452 w 5062939"/>
              <a:gd name="connsiteY0" fmla="*/ 0 h 6870700"/>
              <a:gd name="connsiteX1" fmla="*/ 5062939 w 5062939"/>
              <a:gd name="connsiteY1" fmla="*/ 11151 h 6870700"/>
              <a:gd name="connsiteX2" fmla="*/ 5040637 w 5062939"/>
              <a:gd name="connsiteY2" fmla="*/ 6848397 h 6870700"/>
              <a:gd name="connsiteX3" fmla="*/ 1273453 w 5062939"/>
              <a:gd name="connsiteY3" fmla="*/ 6870700 h 6870700"/>
              <a:gd name="connsiteX4" fmla="*/ 1208705 w 5062939"/>
              <a:gd name="connsiteY4" fmla="*/ 6795952 h 6870700"/>
              <a:gd name="connsiteX5" fmla="*/ 0 w 5062939"/>
              <a:gd name="connsiteY5" fmla="*/ 3429000 h 6870700"/>
              <a:gd name="connsiteX6" fmla="*/ 1208705 w 5062939"/>
              <a:gd name="connsiteY6" fmla="*/ 62048 h 6870700"/>
              <a:gd name="connsiteX7" fmla="*/ 1262452 w 5062939"/>
              <a:gd name="connsiteY7" fmla="*/ 0 h 6870700"/>
              <a:gd name="connsiteX0" fmla="*/ 1262452 w 5058075"/>
              <a:gd name="connsiteY0" fmla="*/ 0 h 6870700"/>
              <a:gd name="connsiteX1" fmla="*/ 5058075 w 5058075"/>
              <a:gd name="connsiteY1" fmla="*/ 1424 h 6870700"/>
              <a:gd name="connsiteX2" fmla="*/ 5040637 w 5058075"/>
              <a:gd name="connsiteY2" fmla="*/ 6848397 h 6870700"/>
              <a:gd name="connsiteX3" fmla="*/ 1273453 w 5058075"/>
              <a:gd name="connsiteY3" fmla="*/ 6870700 h 6870700"/>
              <a:gd name="connsiteX4" fmla="*/ 1208705 w 5058075"/>
              <a:gd name="connsiteY4" fmla="*/ 6795952 h 6870700"/>
              <a:gd name="connsiteX5" fmla="*/ 0 w 5058075"/>
              <a:gd name="connsiteY5" fmla="*/ 3429000 h 6870700"/>
              <a:gd name="connsiteX6" fmla="*/ 1208705 w 5058075"/>
              <a:gd name="connsiteY6" fmla="*/ 62048 h 6870700"/>
              <a:gd name="connsiteX7" fmla="*/ 1262452 w 5058075"/>
              <a:gd name="connsiteY7" fmla="*/ 0 h 6870700"/>
              <a:gd name="connsiteX0" fmla="*/ 1262452 w 5058075"/>
              <a:gd name="connsiteY0" fmla="*/ 0 h 6870700"/>
              <a:gd name="connsiteX1" fmla="*/ 5058075 w 5058075"/>
              <a:gd name="connsiteY1" fmla="*/ 1424 h 6870700"/>
              <a:gd name="connsiteX2" fmla="*/ 5035773 w 5058075"/>
              <a:gd name="connsiteY2" fmla="*/ 6867852 h 6870700"/>
              <a:gd name="connsiteX3" fmla="*/ 1273453 w 5058075"/>
              <a:gd name="connsiteY3" fmla="*/ 6870700 h 6870700"/>
              <a:gd name="connsiteX4" fmla="*/ 1208705 w 5058075"/>
              <a:gd name="connsiteY4" fmla="*/ 6795952 h 6870700"/>
              <a:gd name="connsiteX5" fmla="*/ 0 w 5058075"/>
              <a:gd name="connsiteY5" fmla="*/ 3429000 h 6870700"/>
              <a:gd name="connsiteX6" fmla="*/ 1208705 w 5058075"/>
              <a:gd name="connsiteY6" fmla="*/ 62048 h 6870700"/>
              <a:gd name="connsiteX7" fmla="*/ 1262452 w 5058075"/>
              <a:gd name="connsiteY7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075" h="6870700">
                <a:moveTo>
                  <a:pt x="1262452" y="0"/>
                </a:moveTo>
                <a:lnTo>
                  <a:pt x="5058075" y="1424"/>
                </a:lnTo>
                <a:cubicBezTo>
                  <a:pt x="5052262" y="2283748"/>
                  <a:pt x="5041586" y="4585528"/>
                  <a:pt x="5035773" y="6867852"/>
                </a:cubicBezTo>
                <a:lnTo>
                  <a:pt x="1273453" y="6870700"/>
                </a:lnTo>
                <a:lnTo>
                  <a:pt x="1208705" y="6795952"/>
                </a:lnTo>
                <a:cubicBezTo>
                  <a:pt x="453602" y="5880979"/>
                  <a:pt x="0" y="4707962"/>
                  <a:pt x="0" y="3429000"/>
                </a:cubicBezTo>
                <a:cubicBezTo>
                  <a:pt x="0" y="2150039"/>
                  <a:pt x="453602" y="977021"/>
                  <a:pt x="1208705" y="62048"/>
                </a:cubicBezTo>
                <a:lnTo>
                  <a:pt x="1262452" y="0"/>
                </a:lnTo>
                <a:close/>
              </a:path>
            </a:pathLst>
          </a:custGeom>
          <a:solidFill>
            <a:srgbClr val="70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8D7853-43D5-C24D-B3E3-87E0A8196EF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9000" y="1787976"/>
            <a:ext cx="5544746" cy="11476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magna.</a:t>
            </a:r>
          </a:p>
        </p:txBody>
      </p:sp>
      <p:sp>
        <p:nvSpPr>
          <p:cNvPr id="13" name="Doughnut 12">
            <a:extLst>
              <a:ext uri="{FF2B5EF4-FFF2-40B4-BE49-F238E27FC236}">
                <a16:creationId xmlns:a16="http://schemas.microsoft.com/office/drawing/2014/main" id="{DE8FFD74-918B-124B-B30E-F13C2870203D}"/>
              </a:ext>
            </a:extLst>
          </p:cNvPr>
          <p:cNvSpPr/>
          <p:nvPr userDrawn="1"/>
        </p:nvSpPr>
        <p:spPr>
          <a:xfrm>
            <a:off x="6813488" y="4257080"/>
            <a:ext cx="1160182" cy="1160182"/>
          </a:xfrm>
          <a:prstGeom prst="don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525B291-50B9-2648-9934-A07C7FB095B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119" y="3446716"/>
            <a:ext cx="5836632" cy="278091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lang="en-GB" sz="20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BCA9876-B1FF-E147-915E-75C0AECA7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5857892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F7704E-2CD6-754E-B0F6-B74267532A7B}"/>
              </a:ext>
            </a:extLst>
          </p:cNvPr>
          <p:cNvSpPr/>
          <p:nvPr userDrawn="1"/>
        </p:nvSpPr>
        <p:spPr>
          <a:xfrm>
            <a:off x="8335994" y="1799557"/>
            <a:ext cx="3258887" cy="3258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AD4A697-3208-CE42-9250-77FC8D2CC955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209B59-204F-4443-ABBF-0F271790192A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707438" y="2838450"/>
            <a:ext cx="2514600" cy="1181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D7BE7F-97A2-D542-A5AB-08D64B64C4ED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2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-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A29EAC6-BC16-0A43-AC24-90B2D7B72ABF}"/>
              </a:ext>
            </a:extLst>
          </p:cNvPr>
          <p:cNvSpPr/>
          <p:nvPr userDrawn="1"/>
        </p:nvSpPr>
        <p:spPr>
          <a:xfrm>
            <a:off x="0" y="2021216"/>
            <a:ext cx="12192000" cy="420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67317F-CD5E-E04A-93DF-6ECA4DC4A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E83AF1C-C495-AE4D-8428-09869379E4B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97053" y="3858414"/>
            <a:ext cx="245298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500,000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FAB775E-7B25-B645-93AA-47F5EE9F4C2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97052" y="4401609"/>
            <a:ext cx="2452989" cy="9965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3A559F6-4556-FF40-AFA2-7A6061A9B0C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92438" y="3858414"/>
            <a:ext cx="245298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200%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0F2D27D-0FE9-384E-9068-6FC4BB579D0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892437" y="4401609"/>
            <a:ext cx="2452989" cy="9965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A1A2174-93D5-2C42-B2DC-070B870E1CB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35108" y="3858414"/>
            <a:ext cx="245298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2 million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E85C00F-EBB3-F346-A774-AFBF3F2176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535107" y="4401609"/>
            <a:ext cx="2452989" cy="9965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5BF3282-3636-D648-A136-32147B851463}"/>
              </a:ext>
            </a:extLst>
          </p:cNvPr>
          <p:cNvCxnSpPr>
            <a:cxnSpLocks/>
          </p:cNvCxnSpPr>
          <p:nvPr userDrawn="1"/>
        </p:nvCxnSpPr>
        <p:spPr>
          <a:xfrm flipV="1">
            <a:off x="4285880" y="2695072"/>
            <a:ext cx="0" cy="270308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FA3C20-7BCF-E243-9EF7-0AB02DEC5A48}"/>
              </a:ext>
            </a:extLst>
          </p:cNvPr>
          <p:cNvCxnSpPr>
            <a:cxnSpLocks/>
          </p:cNvCxnSpPr>
          <p:nvPr userDrawn="1"/>
        </p:nvCxnSpPr>
        <p:spPr>
          <a:xfrm flipV="1">
            <a:off x="7935923" y="2695072"/>
            <a:ext cx="0" cy="270308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58FA901-17B6-7B4F-85F3-3DE76EC038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5855" y="1262554"/>
            <a:ext cx="893541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Sub Heading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A5B7F70-0ABF-794A-8D74-4A2D804C545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C4600-6CE5-4F47-96BA-B94C0B5918D1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197052" y="2694389"/>
            <a:ext cx="1074351" cy="10743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95B9239-E409-D74D-B68E-D8B87C0E1463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869283" y="2694389"/>
            <a:ext cx="1074351" cy="10743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C3824E4-2B71-6C4F-89C0-EEFCD1EC49C9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8519568" y="2694389"/>
            <a:ext cx="1074351" cy="10743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3B0D9-3E60-BE47-9687-FA1D9819345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9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5357B7-EFCD-FC48-AF51-980D7185A77E}"/>
              </a:ext>
            </a:extLst>
          </p:cNvPr>
          <p:cNvSpPr/>
          <p:nvPr userDrawn="1"/>
        </p:nvSpPr>
        <p:spPr>
          <a:xfrm>
            <a:off x="0" y="0"/>
            <a:ext cx="500476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A06B7-50B2-1443-A293-EEC075D4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6" y="616015"/>
            <a:ext cx="3808786" cy="992371"/>
          </a:xfrm>
          <a:prstGeom prst="rect">
            <a:avLst/>
          </a:prstGeom>
        </p:spPr>
        <p:txBody>
          <a:bodyPr anchor="t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A7C0-FE77-3F48-9814-A3A836312A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8958" y="2107423"/>
            <a:ext cx="3515834" cy="41202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 a </a:t>
            </a:r>
            <a:r>
              <a:rPr lang="en-GB" err="1"/>
              <a:t>neque</a:t>
            </a:r>
            <a:r>
              <a:rPr lang="en-GB"/>
              <a:t> a,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et nisi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4E84A5-B8E1-3048-97D4-8DEF2916DC63}"/>
              </a:ext>
            </a:extLst>
          </p:cNvPr>
          <p:cNvCxnSpPr>
            <a:cxnSpLocks/>
          </p:cNvCxnSpPr>
          <p:nvPr userDrawn="1"/>
        </p:nvCxnSpPr>
        <p:spPr>
          <a:xfrm>
            <a:off x="575855" y="2107423"/>
            <a:ext cx="0" cy="412020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AEA3C7-25AF-8744-ADEA-B77EF6FDC881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09304F-9255-D443-8182-4FB2665BB96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005388" y="3658"/>
            <a:ext cx="7186612" cy="6858000"/>
          </a:xfrm>
          <a:custGeom>
            <a:avLst/>
            <a:gdLst>
              <a:gd name="connsiteX0" fmla="*/ 6304110 w 7186612"/>
              <a:gd name="connsiteY0" fmla="*/ 0 h 6858000"/>
              <a:gd name="connsiteX1" fmla="*/ 7186612 w 7186612"/>
              <a:gd name="connsiteY1" fmla="*/ 0 h 6858000"/>
              <a:gd name="connsiteX2" fmla="*/ 7186612 w 7186612"/>
              <a:gd name="connsiteY2" fmla="*/ 1406565 h 6858000"/>
              <a:gd name="connsiteX3" fmla="*/ 7123694 w 7186612"/>
              <a:gd name="connsiteY3" fmla="*/ 1406964 h 6858000"/>
              <a:gd name="connsiteX4" fmla="*/ 6356312 w 7186612"/>
              <a:gd name="connsiteY4" fmla="*/ 906052 h 6858000"/>
              <a:gd name="connsiteX5" fmla="*/ 6276320 w 7186612"/>
              <a:gd name="connsiteY5" fmla="*/ 59875 h 6858000"/>
              <a:gd name="connsiteX6" fmla="*/ 0 w 7186612"/>
              <a:gd name="connsiteY6" fmla="*/ 0 h 6858000"/>
              <a:gd name="connsiteX7" fmla="*/ 5400434 w 7186612"/>
              <a:gd name="connsiteY7" fmla="*/ 0 h 6858000"/>
              <a:gd name="connsiteX8" fmla="*/ 5374043 w 7186612"/>
              <a:gd name="connsiteY8" fmla="*/ 139318 h 6858000"/>
              <a:gd name="connsiteX9" fmla="*/ 5611424 w 7186612"/>
              <a:gd name="connsiteY9" fmla="*/ 1336113 h 6858000"/>
              <a:gd name="connsiteX10" fmla="*/ 7073689 w 7186612"/>
              <a:gd name="connsiteY10" fmla="*/ 2265245 h 6858000"/>
              <a:gd name="connsiteX11" fmla="*/ 7186612 w 7186612"/>
              <a:gd name="connsiteY11" fmla="*/ 2268773 h 6858000"/>
              <a:gd name="connsiteX12" fmla="*/ 7186612 w 7186612"/>
              <a:gd name="connsiteY12" fmla="*/ 6858000 h 6858000"/>
              <a:gd name="connsiteX13" fmla="*/ 0 w 7186612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6612" h="6858000">
                <a:moveTo>
                  <a:pt x="6304110" y="0"/>
                </a:moveTo>
                <a:lnTo>
                  <a:pt x="7186612" y="0"/>
                </a:lnTo>
                <a:lnTo>
                  <a:pt x="7186612" y="1406565"/>
                </a:lnTo>
                <a:lnTo>
                  <a:pt x="7123694" y="1406964"/>
                </a:lnTo>
                <a:cubicBezTo>
                  <a:pt x="6824859" y="1385912"/>
                  <a:pt x="6529535" y="1206083"/>
                  <a:pt x="6356312" y="906052"/>
                </a:cubicBezTo>
                <a:cubicBezTo>
                  <a:pt x="6197524" y="631024"/>
                  <a:pt x="6177507" y="317643"/>
                  <a:pt x="6276320" y="59875"/>
                </a:cubicBezTo>
                <a:close/>
                <a:moveTo>
                  <a:pt x="0" y="0"/>
                </a:moveTo>
                <a:lnTo>
                  <a:pt x="5400434" y="0"/>
                </a:lnTo>
                <a:lnTo>
                  <a:pt x="5374043" y="139318"/>
                </a:lnTo>
                <a:cubicBezTo>
                  <a:pt x="5318474" y="533875"/>
                  <a:pt x="5392028" y="956109"/>
                  <a:pt x="5611424" y="1336113"/>
                </a:cubicBezTo>
                <a:cubicBezTo>
                  <a:pt x="5934640" y="1895940"/>
                  <a:pt x="6495496" y="2227474"/>
                  <a:pt x="7073689" y="2265245"/>
                </a:cubicBezTo>
                <a:lnTo>
                  <a:pt x="7186612" y="2268773"/>
                </a:lnTo>
                <a:lnTo>
                  <a:pt x="718661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254688C-E1DB-2041-85F9-BF800E8E96AE}"/>
              </a:ext>
            </a:extLst>
          </p:cNvPr>
          <p:cNvSpPr/>
          <p:nvPr userDrawn="1"/>
        </p:nvSpPr>
        <p:spPr>
          <a:xfrm flipV="1">
            <a:off x="10361658" y="-48125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38C83-3599-DA44-93F2-C684B9346350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9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-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BD6DA6-F773-044D-96D7-6527F635B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AB8FD4-5DE4-A44F-BBC0-090DBCE0A39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5855" y="1262554"/>
            <a:ext cx="893541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Sub Heading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40B37F-5898-4340-B38F-67CEB0DBD893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96E54-121B-F648-978F-954E6342957E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7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-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BD6DA6-F773-044D-96D7-6527F635B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AB8FD4-5DE4-A44F-BBC0-090DBCE0A39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5855" y="1262554"/>
            <a:ext cx="893541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Sub Heading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B65431-1BE3-CD4C-AA19-F55ED9F55261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39DED-9AB8-484F-8955-38E991EEA1E2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83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- 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7E9C08-22DC-F44D-AF94-9720F51A7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F57B7-B307-A845-820E-37411C49C085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187706-E4A6-544B-9096-0F2451E00CD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8999" y="1490265"/>
            <a:ext cx="8622263" cy="863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6ADAE7-D2E2-384C-AB9A-C215F0BBEDE2}"/>
              </a:ext>
            </a:extLst>
          </p:cNvPr>
          <p:cNvCxnSpPr>
            <a:cxnSpLocks/>
          </p:cNvCxnSpPr>
          <p:nvPr userDrawn="1"/>
        </p:nvCxnSpPr>
        <p:spPr>
          <a:xfrm>
            <a:off x="575855" y="1525707"/>
            <a:ext cx="0" cy="79219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0782FC-7735-0A40-BF1E-C4B18F1EA4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4158" y="2681215"/>
            <a:ext cx="11031830" cy="32588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500" b="0" i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 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diam.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natoque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penatibus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dis parturient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montes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nascetur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ridiculus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mus.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2D97D-444E-E145-B6EA-2F6F311E6BFB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38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-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7E9C08-22DC-F44D-AF94-9720F51A7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FECF0-6927-2443-9910-69D86E173353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99E7-E529-7E4E-A6DB-B514B174B1E0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8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A263793A-1391-8D4E-8BDF-283D233CA620}"/>
              </a:ext>
            </a:extLst>
          </p:cNvPr>
          <p:cNvSpPr/>
          <p:nvPr userDrawn="1"/>
        </p:nvSpPr>
        <p:spPr>
          <a:xfrm flipH="1">
            <a:off x="3386397" y="4785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A86A6C30-F7D2-6747-9F6E-604C469DEF78}"/>
              </a:ext>
            </a:extLst>
          </p:cNvPr>
          <p:cNvSpPr/>
          <p:nvPr userDrawn="1"/>
        </p:nvSpPr>
        <p:spPr>
          <a:xfrm flipH="1">
            <a:off x="-28400" y="4570449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2E0F90EE-FBC0-704E-B3E3-0BE1F3D14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7640" y="576873"/>
            <a:ext cx="2108505" cy="10233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97F3C8-677F-6D40-AD8B-56F3ADDC65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4926" y="5973797"/>
            <a:ext cx="4911218" cy="297941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9A4EFA8-2692-AB43-8F7D-E4CDAF2C34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2540" y="2313232"/>
            <a:ext cx="423603" cy="4236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DAFAD0-5DF6-454C-A60B-CF4012A6E5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224410" y="3263586"/>
            <a:ext cx="423603" cy="42360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B97F81-9D85-BA4E-9FB0-EA113BAAD442}"/>
              </a:ext>
            </a:extLst>
          </p:cNvPr>
          <p:cNvCxnSpPr>
            <a:cxnSpLocks/>
          </p:cNvCxnSpPr>
          <p:nvPr userDrawn="1"/>
        </p:nvCxnSpPr>
        <p:spPr>
          <a:xfrm>
            <a:off x="6259033" y="4121166"/>
            <a:ext cx="535711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btitle 2">
            <a:extLst>
              <a:ext uri="{FF2B5EF4-FFF2-40B4-BE49-F238E27FC236}">
                <a16:creationId xmlns:a16="http://schemas.microsoft.com/office/drawing/2014/main" id="{B56C02D1-4267-6F43-B979-2329EB00858D}"/>
              </a:ext>
            </a:extLst>
          </p:cNvPr>
          <p:cNvSpPr txBox="1">
            <a:spLocks/>
          </p:cNvSpPr>
          <p:nvPr userDrawn="1"/>
        </p:nvSpPr>
        <p:spPr>
          <a:xfrm>
            <a:off x="5728750" y="2215859"/>
            <a:ext cx="5357111" cy="73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Family Rights Group, Second Floor, The Print House, 18 Ashwin Street, London, E8 3DL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7E0E-DFFE-1C4F-824D-1B9D8CBE035A}"/>
              </a:ext>
            </a:extLst>
          </p:cNvPr>
          <p:cNvSpPr/>
          <p:nvPr userDrawn="1"/>
        </p:nvSpPr>
        <p:spPr>
          <a:xfrm>
            <a:off x="7077904" y="3130590"/>
            <a:ext cx="40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0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Free Advice Line 0808 801 0366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FFB52-4045-1F49-ADE2-7ECA8D8AFE08}"/>
              </a:ext>
            </a:extLst>
          </p:cNvPr>
          <p:cNvSpPr/>
          <p:nvPr userDrawn="1"/>
        </p:nvSpPr>
        <p:spPr>
          <a:xfrm>
            <a:off x="7361765" y="3451661"/>
            <a:ext cx="37240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(Monday to Friday 9.30am to 3pm)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73C400-EDBE-B043-AE28-DAB5BF462F89}"/>
              </a:ext>
            </a:extLst>
          </p:cNvPr>
          <p:cNvSpPr/>
          <p:nvPr userDrawn="1"/>
        </p:nvSpPr>
        <p:spPr>
          <a:xfrm>
            <a:off x="6375161" y="4384339"/>
            <a:ext cx="525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/>
              <a:t>Admin Tel 020 7923 2628 Email </a:t>
            </a:r>
            <a:r>
              <a:rPr lang="en-GB" err="1"/>
              <a:t>office@frg.org.uk</a:t>
            </a:r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39EEF6F-7F2E-0C48-A534-284AE68AFB81}"/>
              </a:ext>
            </a:extLst>
          </p:cNvPr>
          <p:cNvSpPr/>
          <p:nvPr userDrawn="1"/>
        </p:nvSpPr>
        <p:spPr>
          <a:xfrm>
            <a:off x="6478771" y="4747681"/>
            <a:ext cx="5137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200"/>
              <a:t>(We cannot provide advice by email or on the Admin telephone line)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ECBDDF2-13CA-C24A-87AE-F403A37260B2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 flipH="1">
            <a:off x="-31204" y="-1"/>
            <a:ext cx="5968194" cy="6893743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6569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0" y="-1"/>
            <a:ext cx="12224054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C9D740F-0709-6D4F-9A31-50409B10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2442" y="576873"/>
            <a:ext cx="2103703" cy="102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C6071DD-4570-ED46-A195-4EDBE23D33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04926" y="5973797"/>
            <a:ext cx="4911218" cy="29794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86B3DA3-25E1-E743-B373-C6583D590B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2540" y="2313232"/>
            <a:ext cx="423603" cy="4236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49FA49-0FFF-6F45-B31A-A4699DEEDE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224410" y="3263586"/>
            <a:ext cx="423603" cy="42360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32C93A-155D-9E44-B34A-884288E05565}"/>
              </a:ext>
            </a:extLst>
          </p:cNvPr>
          <p:cNvCxnSpPr>
            <a:cxnSpLocks/>
          </p:cNvCxnSpPr>
          <p:nvPr userDrawn="1"/>
        </p:nvCxnSpPr>
        <p:spPr>
          <a:xfrm>
            <a:off x="6259033" y="4121166"/>
            <a:ext cx="53571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BAD60FFE-75CB-234A-8321-7A836BE399DF}"/>
              </a:ext>
            </a:extLst>
          </p:cNvPr>
          <p:cNvSpPr txBox="1">
            <a:spLocks/>
          </p:cNvSpPr>
          <p:nvPr userDrawn="1"/>
        </p:nvSpPr>
        <p:spPr>
          <a:xfrm>
            <a:off x="5728750" y="2215859"/>
            <a:ext cx="5357111" cy="73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/>
                </a:solidFill>
              </a:rPr>
              <a:t>Family Rights Group, Second Floor, The Print House, 18 Ashwin Street, London, E8 3DL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973BC3-BFEB-724F-8ACF-BEEDD5D6D784}"/>
              </a:ext>
            </a:extLst>
          </p:cNvPr>
          <p:cNvSpPr/>
          <p:nvPr userDrawn="1"/>
        </p:nvSpPr>
        <p:spPr>
          <a:xfrm>
            <a:off x="7077904" y="3130590"/>
            <a:ext cx="40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0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Free Advice Line 0808 801 0366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AD9724-C8BB-AA43-8F13-DC82271B84A3}"/>
              </a:ext>
            </a:extLst>
          </p:cNvPr>
          <p:cNvSpPr/>
          <p:nvPr userDrawn="1"/>
        </p:nvSpPr>
        <p:spPr>
          <a:xfrm>
            <a:off x="7361765" y="3451661"/>
            <a:ext cx="37240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18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(Monday to Friday 9.30am to 3pm)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E5DCB4-D283-ED44-956B-963D29EAE850}"/>
              </a:ext>
            </a:extLst>
          </p:cNvPr>
          <p:cNvSpPr/>
          <p:nvPr userDrawn="1"/>
        </p:nvSpPr>
        <p:spPr>
          <a:xfrm>
            <a:off x="6375161" y="4384339"/>
            <a:ext cx="525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schemeClr val="bg1"/>
                </a:solidFill>
              </a:rPr>
              <a:t>Admin Tel 020 7923 2628 Email </a:t>
            </a:r>
            <a:r>
              <a:rPr lang="en-GB" err="1">
                <a:solidFill>
                  <a:schemeClr val="bg1"/>
                </a:solidFill>
              </a:rPr>
              <a:t>office@frg.org.uk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D74435-B1CE-984E-951A-F9874E613218}"/>
              </a:ext>
            </a:extLst>
          </p:cNvPr>
          <p:cNvSpPr/>
          <p:nvPr userDrawn="1"/>
        </p:nvSpPr>
        <p:spPr>
          <a:xfrm>
            <a:off x="6478771" y="4747681"/>
            <a:ext cx="5137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200">
                <a:solidFill>
                  <a:schemeClr val="bg1"/>
                </a:solidFill>
              </a:rPr>
              <a:t>(We cannot provide advice by email or on the Admin telephone line)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7BE24B6-44BC-6E4D-8FD9-413F134C8230}"/>
              </a:ext>
            </a:extLst>
          </p:cNvPr>
          <p:cNvSpPr/>
          <p:nvPr userDrawn="1"/>
        </p:nvSpPr>
        <p:spPr>
          <a:xfrm flipH="1">
            <a:off x="3386397" y="4785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E832B6D-7405-0040-ADAD-234BF1E88256}"/>
              </a:ext>
            </a:extLst>
          </p:cNvPr>
          <p:cNvSpPr/>
          <p:nvPr userDrawn="1"/>
        </p:nvSpPr>
        <p:spPr>
          <a:xfrm flipH="1">
            <a:off x="-33716" y="4577883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DC21076-58D3-4B49-A8FF-53D7E88B65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-31204" y="-1"/>
            <a:ext cx="5968194" cy="6893743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0032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0" y="-1"/>
            <a:ext cx="12224054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4FA0-5D97-4946-805E-7C6C401AD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55" y="2424538"/>
            <a:ext cx="5224054" cy="542614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the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3125-FB11-1D49-8085-8A0322D0D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55" y="4156585"/>
            <a:ext cx="5224054" cy="737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the subtitle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vid </a:t>
            </a:r>
            <a:r>
              <a:rPr lang="en-GB" err="1"/>
              <a:t>serchit</a:t>
            </a:r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C9D740F-0709-6D4F-9A31-50409B10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55" y="576873"/>
            <a:ext cx="2103703" cy="102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356903" y="3900641"/>
            <a:ext cx="1119822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7ACD9B-B156-3D4C-ADE0-640BA32A616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5855" y="5827736"/>
            <a:ext cx="5224054" cy="45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Name &amp;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DCE2369-37A1-844C-82A3-74DF5720A2D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5855" y="3003722"/>
            <a:ext cx="5224054" cy="640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617ABC-88F8-4B4C-A6CB-D2F9B8B2C4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0387" y="-1"/>
            <a:ext cx="5975593" cy="6902289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84266F-DE39-7045-B06E-4234A1327864}"/>
              </a:ext>
            </a:extLst>
          </p:cNvPr>
          <p:cNvSpPr/>
          <p:nvPr userDrawn="1"/>
        </p:nvSpPr>
        <p:spPr>
          <a:xfrm>
            <a:off x="10343743" y="4578766"/>
            <a:ext cx="1905127" cy="2323530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07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0" y="-1"/>
            <a:ext cx="12224054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651C105-0FD2-9F40-AA3C-75A2E9602B81}"/>
              </a:ext>
            </a:extLst>
          </p:cNvPr>
          <p:cNvGrpSpPr/>
          <p:nvPr userDrawn="1"/>
        </p:nvGrpSpPr>
        <p:grpSpPr>
          <a:xfrm flipH="1">
            <a:off x="-35440" y="-2"/>
            <a:ext cx="6745258" cy="6929531"/>
            <a:chOff x="5519128" y="-2"/>
            <a:chExt cx="6745258" cy="69295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06A67B-A5C1-CE47-A840-57245869479F}"/>
                </a:ext>
              </a:extLst>
            </p:cNvPr>
            <p:cNvGrpSpPr/>
            <p:nvPr userDrawn="1"/>
          </p:nvGrpSpPr>
          <p:grpSpPr>
            <a:xfrm>
              <a:off x="5519128" y="-2"/>
              <a:ext cx="6745258" cy="6929531"/>
              <a:chOff x="5519128" y="-2"/>
              <a:chExt cx="6745258" cy="692953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454A054-91D4-6B4E-A067-39C77FADD620}"/>
                  </a:ext>
                </a:extLst>
              </p:cNvPr>
              <p:cNvSpPr/>
              <p:nvPr userDrawn="1"/>
            </p:nvSpPr>
            <p:spPr>
              <a:xfrm>
                <a:off x="5519128" y="-1"/>
                <a:ext cx="3297265" cy="2599884"/>
              </a:xfrm>
              <a:custGeom>
                <a:avLst/>
                <a:gdLst>
                  <a:gd name="connsiteX0" fmla="*/ 17730 w 3297265"/>
                  <a:gd name="connsiteY0" fmla="*/ 0 h 2599884"/>
                  <a:gd name="connsiteX1" fmla="*/ 1099828 w 3297265"/>
                  <a:gd name="connsiteY1" fmla="*/ 0 h 2599884"/>
                  <a:gd name="connsiteX2" fmla="*/ 1094053 w 3297265"/>
                  <a:gd name="connsiteY2" fmla="*/ 21989 h 2599884"/>
                  <a:gd name="connsiteX3" fmla="*/ 1242928 w 3297265"/>
                  <a:gd name="connsiteY3" fmla="*/ 906069 h 2599884"/>
                  <a:gd name="connsiteX4" fmla="*/ 2762752 w 3297265"/>
                  <a:gd name="connsiteY4" fmla="*/ 1400430 h 2599884"/>
                  <a:gd name="connsiteX5" fmla="*/ 3297265 w 3297265"/>
                  <a:gd name="connsiteY5" fmla="*/ 2326234 h 2599884"/>
                  <a:gd name="connsiteX6" fmla="*/ 317125 w 3297265"/>
                  <a:gd name="connsiteY6" fmla="*/ 1440581 h 2599884"/>
                  <a:gd name="connsiteX7" fmla="*/ 2376 w 3297265"/>
                  <a:gd name="connsiteY7" fmla="*/ 165129 h 2599884"/>
                  <a:gd name="connsiteX8" fmla="*/ 17730 w 3297265"/>
                  <a:gd name="connsiteY8" fmla="*/ 0 h 259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265" h="2599884">
                    <a:moveTo>
                      <a:pt x="17730" y="0"/>
                    </a:moveTo>
                    <a:lnTo>
                      <a:pt x="1099828" y="0"/>
                    </a:lnTo>
                    <a:lnTo>
                      <a:pt x="1094053" y="21989"/>
                    </a:lnTo>
                    <a:cubicBezTo>
                      <a:pt x="1034012" y="304907"/>
                      <a:pt x="1078894" y="621953"/>
                      <a:pt x="1242928" y="906069"/>
                    </a:cubicBezTo>
                    <a:cubicBezTo>
                      <a:pt x="1570996" y="1474300"/>
                      <a:pt x="2251445" y="1695634"/>
                      <a:pt x="2762752" y="1400430"/>
                    </a:cubicBezTo>
                    <a:lnTo>
                      <a:pt x="3297265" y="2326234"/>
                    </a:lnTo>
                    <a:cubicBezTo>
                      <a:pt x="2274651" y="2916640"/>
                      <a:pt x="940397" y="2520120"/>
                      <a:pt x="317125" y="1440581"/>
                    </a:cubicBezTo>
                    <a:cubicBezTo>
                      <a:pt x="83398" y="1035754"/>
                      <a:pt x="-17157" y="592365"/>
                      <a:pt x="2376" y="165129"/>
                    </a:cubicBezTo>
                    <a:lnTo>
                      <a:pt x="1773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7E0D64C-69AD-5B49-8160-13DA966E3AF8}"/>
                  </a:ext>
                </a:extLst>
              </p:cNvPr>
              <p:cNvSpPr/>
              <p:nvPr userDrawn="1"/>
            </p:nvSpPr>
            <p:spPr>
              <a:xfrm>
                <a:off x="6109063" y="-2"/>
                <a:ext cx="6155323" cy="6929531"/>
              </a:xfrm>
              <a:custGeom>
                <a:avLst/>
                <a:gdLst>
                  <a:gd name="connsiteX0" fmla="*/ 2619838 w 5357346"/>
                  <a:gd name="connsiteY0" fmla="*/ 0 h 6858000"/>
                  <a:gd name="connsiteX1" fmla="*/ 5357346 w 5357346"/>
                  <a:gd name="connsiteY1" fmla="*/ 0 h 6858000"/>
                  <a:gd name="connsiteX2" fmla="*/ 5357346 w 5357346"/>
                  <a:gd name="connsiteY2" fmla="*/ 6858000 h 6858000"/>
                  <a:gd name="connsiteX3" fmla="*/ 117742 w 5357346"/>
                  <a:gd name="connsiteY3" fmla="*/ 6858000 h 6858000"/>
                  <a:gd name="connsiteX4" fmla="*/ 78142 w 5357346"/>
                  <a:gd name="connsiteY4" fmla="*/ 6628991 h 6858000"/>
                  <a:gd name="connsiteX5" fmla="*/ 0 w 5357346"/>
                  <a:gd name="connsiteY5" fmla="*/ 5562961 h 6858000"/>
                  <a:gd name="connsiteX6" fmla="*/ 2478999 w 5357346"/>
                  <a:gd name="connsiteY6" fmla="*/ 117116 h 6858000"/>
                  <a:gd name="connsiteX7" fmla="*/ 2619838 w 5357346"/>
                  <a:gd name="connsiteY7" fmla="*/ 0 h 6858000"/>
                  <a:gd name="connsiteX0" fmla="*/ 2619838 w 6088866"/>
                  <a:gd name="connsiteY0" fmla="*/ 0 h 6884126"/>
                  <a:gd name="connsiteX1" fmla="*/ 5357346 w 6088866"/>
                  <a:gd name="connsiteY1" fmla="*/ 0 h 6884126"/>
                  <a:gd name="connsiteX2" fmla="*/ 6088866 w 6088866"/>
                  <a:gd name="connsiteY2" fmla="*/ 6884126 h 6884126"/>
                  <a:gd name="connsiteX3" fmla="*/ 117742 w 6088866"/>
                  <a:gd name="connsiteY3" fmla="*/ 6858000 h 6884126"/>
                  <a:gd name="connsiteX4" fmla="*/ 78142 w 6088866"/>
                  <a:gd name="connsiteY4" fmla="*/ 6628991 h 6884126"/>
                  <a:gd name="connsiteX5" fmla="*/ 0 w 6088866"/>
                  <a:gd name="connsiteY5" fmla="*/ 5562961 h 6884126"/>
                  <a:gd name="connsiteX6" fmla="*/ 2478999 w 6088866"/>
                  <a:gd name="connsiteY6" fmla="*/ 117116 h 6884126"/>
                  <a:gd name="connsiteX7" fmla="*/ 2619838 w 6088866"/>
                  <a:gd name="connsiteY7" fmla="*/ 0 h 6884126"/>
                  <a:gd name="connsiteX0" fmla="*/ 2619838 w 6114991"/>
                  <a:gd name="connsiteY0" fmla="*/ 0 h 6884126"/>
                  <a:gd name="connsiteX1" fmla="*/ 6114991 w 6114991"/>
                  <a:gd name="connsiteY1" fmla="*/ 0 h 6884126"/>
                  <a:gd name="connsiteX2" fmla="*/ 6088866 w 6114991"/>
                  <a:gd name="connsiteY2" fmla="*/ 6884126 h 6884126"/>
                  <a:gd name="connsiteX3" fmla="*/ 117742 w 6114991"/>
                  <a:gd name="connsiteY3" fmla="*/ 6858000 h 6884126"/>
                  <a:gd name="connsiteX4" fmla="*/ 78142 w 6114991"/>
                  <a:gd name="connsiteY4" fmla="*/ 6628991 h 6884126"/>
                  <a:gd name="connsiteX5" fmla="*/ 0 w 6114991"/>
                  <a:gd name="connsiteY5" fmla="*/ 5562961 h 6884126"/>
                  <a:gd name="connsiteX6" fmla="*/ 2478999 w 6114991"/>
                  <a:gd name="connsiteY6" fmla="*/ 117116 h 6884126"/>
                  <a:gd name="connsiteX7" fmla="*/ 2619838 w 6114991"/>
                  <a:gd name="connsiteY7" fmla="*/ 0 h 688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14991" h="6884126">
                    <a:moveTo>
                      <a:pt x="2619838" y="0"/>
                    </a:moveTo>
                    <a:lnTo>
                      <a:pt x="6114991" y="0"/>
                    </a:lnTo>
                    <a:cubicBezTo>
                      <a:pt x="6106283" y="2294709"/>
                      <a:pt x="6097574" y="4589417"/>
                      <a:pt x="6088866" y="6884126"/>
                    </a:cubicBezTo>
                    <a:lnTo>
                      <a:pt x="117742" y="6858000"/>
                    </a:lnTo>
                    <a:lnTo>
                      <a:pt x="78142" y="6628991"/>
                    </a:lnTo>
                    <a:cubicBezTo>
                      <a:pt x="26666" y="6281113"/>
                      <a:pt x="0" y="5925151"/>
                      <a:pt x="0" y="5562961"/>
                    </a:cubicBezTo>
                    <a:cubicBezTo>
                      <a:pt x="0" y="3389821"/>
                      <a:pt x="959978" y="1440894"/>
                      <a:pt x="2478999" y="117116"/>
                    </a:cubicBezTo>
                    <a:lnTo>
                      <a:pt x="261983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7C189FC-9D07-6748-9EBC-788609F28676}"/>
                  </a:ext>
                </a:extLst>
              </p:cNvPr>
              <p:cNvSpPr/>
              <p:nvPr userDrawn="1"/>
            </p:nvSpPr>
            <p:spPr>
              <a:xfrm>
                <a:off x="10346981" y="4601972"/>
                <a:ext cx="1902768" cy="2320653"/>
              </a:xfrm>
              <a:custGeom>
                <a:avLst/>
                <a:gdLst>
                  <a:gd name="connsiteX0" fmla="*/ 1833224 w 1902768"/>
                  <a:gd name="connsiteY0" fmla="*/ 7 h 2320653"/>
                  <a:gd name="connsiteX1" fmla="*/ 1902768 w 1902768"/>
                  <a:gd name="connsiteY1" fmla="*/ 3706 h 2320653"/>
                  <a:gd name="connsiteX2" fmla="*/ 1902768 w 1902768"/>
                  <a:gd name="connsiteY2" fmla="*/ 863740 h 2320653"/>
                  <a:gd name="connsiteX3" fmla="*/ 1895366 w 1902768"/>
                  <a:gd name="connsiteY3" fmla="*/ 862717 h 2320653"/>
                  <a:gd name="connsiteX4" fmla="*/ 1000042 w 1902768"/>
                  <a:gd name="connsiteY4" fmla="*/ 1362818 h 2320653"/>
                  <a:gd name="connsiteX5" fmla="*/ 969616 w 1902768"/>
                  <a:gd name="connsiteY5" fmla="*/ 2315789 h 2320653"/>
                  <a:gd name="connsiteX6" fmla="*/ 972636 w 1902768"/>
                  <a:gd name="connsiteY6" fmla="*/ 2320653 h 2320653"/>
                  <a:gd name="connsiteX7" fmla="*/ 56383 w 1902768"/>
                  <a:gd name="connsiteY7" fmla="*/ 2320653 h 2320653"/>
                  <a:gd name="connsiteX8" fmla="*/ 49445 w 1902768"/>
                  <a:gd name="connsiteY8" fmla="*/ 2296750 h 2320653"/>
                  <a:gd name="connsiteX9" fmla="*/ 255154 w 1902768"/>
                  <a:gd name="connsiteY9" fmla="*/ 932757 h 2320653"/>
                  <a:gd name="connsiteX10" fmla="*/ 1833224 w 1902768"/>
                  <a:gd name="connsiteY10" fmla="*/ 7 h 232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768" h="2320653">
                    <a:moveTo>
                      <a:pt x="1833224" y="7"/>
                    </a:moveTo>
                    <a:lnTo>
                      <a:pt x="1902768" y="3706"/>
                    </a:lnTo>
                    <a:lnTo>
                      <a:pt x="1902768" y="863740"/>
                    </a:lnTo>
                    <a:lnTo>
                      <a:pt x="1895366" y="862717"/>
                    </a:lnTo>
                    <a:cubicBezTo>
                      <a:pt x="1555459" y="834031"/>
                      <a:pt x="1198011" y="1019926"/>
                      <a:pt x="1000042" y="1362818"/>
                    </a:cubicBezTo>
                    <a:cubicBezTo>
                      <a:pt x="818570" y="1677136"/>
                      <a:pt x="818350" y="2041547"/>
                      <a:pt x="969616" y="2315789"/>
                    </a:cubicBezTo>
                    <a:lnTo>
                      <a:pt x="972636" y="2320653"/>
                    </a:lnTo>
                    <a:lnTo>
                      <a:pt x="56383" y="2320653"/>
                    </a:lnTo>
                    <a:lnTo>
                      <a:pt x="49445" y="2296750"/>
                    </a:lnTo>
                    <a:cubicBezTo>
                      <a:pt x="-55835" y="1856495"/>
                      <a:pt x="4416" y="1367047"/>
                      <a:pt x="255154" y="932757"/>
                    </a:cubicBezTo>
                    <a:cubicBezTo>
                      <a:pt x="599918" y="335608"/>
                      <a:pt x="1215063" y="-1794"/>
                      <a:pt x="1833224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F21291-31CB-A14A-B34A-93C69E13787F}"/>
                </a:ext>
              </a:extLst>
            </p:cNvPr>
            <p:cNvSpPr/>
            <p:nvPr userDrawn="1"/>
          </p:nvSpPr>
          <p:spPr>
            <a:xfrm>
              <a:off x="8327139" y="1317759"/>
              <a:ext cx="3111796" cy="3111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B1EAC9BD-F82A-AF4C-ADF5-99E5AD9F4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2442" y="576873"/>
            <a:ext cx="2103703" cy="1022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435AC-F552-584B-B7C0-BB6D56E1F5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04926" y="5973797"/>
            <a:ext cx="4911218" cy="29794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EE0F7DA-67B9-2C42-A272-0A2F04EDBB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2540" y="2313232"/>
            <a:ext cx="423603" cy="4236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81E7D2-5DA9-634D-993B-E206B7F168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224410" y="3263586"/>
            <a:ext cx="423603" cy="42360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585A7E-B634-1B4F-A729-E6BF09A286AC}"/>
              </a:ext>
            </a:extLst>
          </p:cNvPr>
          <p:cNvCxnSpPr>
            <a:cxnSpLocks/>
          </p:cNvCxnSpPr>
          <p:nvPr userDrawn="1"/>
        </p:nvCxnSpPr>
        <p:spPr>
          <a:xfrm>
            <a:off x="6259033" y="4121166"/>
            <a:ext cx="53571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FDD4F3AC-FD6E-534E-8252-3A12A9CF2DA1}"/>
              </a:ext>
            </a:extLst>
          </p:cNvPr>
          <p:cNvSpPr txBox="1">
            <a:spLocks/>
          </p:cNvSpPr>
          <p:nvPr userDrawn="1"/>
        </p:nvSpPr>
        <p:spPr>
          <a:xfrm>
            <a:off x="5728750" y="2215859"/>
            <a:ext cx="5357111" cy="73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/>
                </a:solidFill>
              </a:rPr>
              <a:t>Family Rights Group, Second Floor, The Print House, 18 Ashwin Street, London, E8 3DL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D72F4-42B3-D547-9BF1-F2CD3543FA84}"/>
              </a:ext>
            </a:extLst>
          </p:cNvPr>
          <p:cNvSpPr/>
          <p:nvPr userDrawn="1"/>
        </p:nvSpPr>
        <p:spPr>
          <a:xfrm>
            <a:off x="7077904" y="3130590"/>
            <a:ext cx="40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0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Free Advice Line 0808 801 0366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B9B49A-DC2B-F341-A0C3-294AB46AEAE5}"/>
              </a:ext>
            </a:extLst>
          </p:cNvPr>
          <p:cNvSpPr/>
          <p:nvPr userDrawn="1"/>
        </p:nvSpPr>
        <p:spPr>
          <a:xfrm>
            <a:off x="7361765" y="3451661"/>
            <a:ext cx="37240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18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(Monday to Friday 9.30am to 3pm)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3952F3-43BB-BF4D-BD86-BE4818D3BA56}"/>
              </a:ext>
            </a:extLst>
          </p:cNvPr>
          <p:cNvSpPr/>
          <p:nvPr userDrawn="1"/>
        </p:nvSpPr>
        <p:spPr>
          <a:xfrm>
            <a:off x="6375161" y="4384339"/>
            <a:ext cx="525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schemeClr val="bg1"/>
                </a:solidFill>
              </a:rPr>
              <a:t>Admin Tel 020 7923 2628 Email </a:t>
            </a:r>
            <a:r>
              <a:rPr lang="en-GB" err="1">
                <a:solidFill>
                  <a:schemeClr val="bg1"/>
                </a:solidFill>
              </a:rPr>
              <a:t>office@frg.org.uk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E5D6C1-5DCE-F140-8128-4DCA93AACEFD}"/>
              </a:ext>
            </a:extLst>
          </p:cNvPr>
          <p:cNvSpPr/>
          <p:nvPr userDrawn="1"/>
        </p:nvSpPr>
        <p:spPr>
          <a:xfrm>
            <a:off x="6478771" y="4747681"/>
            <a:ext cx="5137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200">
                <a:solidFill>
                  <a:schemeClr val="bg1"/>
                </a:solidFill>
              </a:rPr>
              <a:t>(We cannot provide advice by email or on the Admin telephone line)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F977B-842B-A546-ABBA-681D3CCB6D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7134" y="2218898"/>
            <a:ext cx="2630466" cy="1212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7960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93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D80B9D6-A195-9F4C-9ED8-AF20DEDA1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4749" y="-1"/>
            <a:ext cx="5968195" cy="6893743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63793A-1391-8D4E-8BDF-283D233CA620}"/>
              </a:ext>
            </a:extLst>
          </p:cNvPr>
          <p:cNvSpPr/>
          <p:nvPr userDrawn="1"/>
        </p:nvSpPr>
        <p:spPr>
          <a:xfrm>
            <a:off x="5519129" y="-1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4FA0-5D97-4946-805E-7C6C401AD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55" y="2424539"/>
            <a:ext cx="5224055" cy="1214847"/>
          </a:xfrm>
          <a:prstGeom prst="rect">
            <a:avLst/>
          </a:prstGeom>
        </p:spPr>
        <p:txBody>
          <a:bodyPr anchor="t"/>
          <a:lstStyle>
            <a:lvl1pPr algn="l">
              <a:defRPr sz="3000"/>
            </a:lvl1pPr>
          </a:lstStyle>
          <a:p>
            <a:r>
              <a:rPr lang="en-GB"/>
              <a:t>Click to edit the Title</a:t>
            </a:r>
            <a:br>
              <a:rPr lang="en-GB"/>
            </a:br>
            <a:r>
              <a:rPr lang="en-GB"/>
              <a:t>Lorem Ipsum </a:t>
            </a:r>
            <a:r>
              <a:rPr lang="en-GB" err="1"/>
              <a:t>dolor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3125-FB11-1D49-8085-8A0322D0D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55" y="4156585"/>
            <a:ext cx="5224055" cy="737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the subtitle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vid </a:t>
            </a:r>
            <a:r>
              <a:rPr lang="en-GB" err="1"/>
              <a:t>serchit</a:t>
            </a:r>
            <a:endParaRPr lang="en-US"/>
          </a:p>
        </p:txBody>
      </p: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2E0F90EE-FBC0-704E-B3E3-0BE1F3D14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57" y="576873"/>
            <a:ext cx="2108505" cy="1023328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7ACD9B-B156-3D4C-ADE0-640BA32A616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5855" y="5827738"/>
            <a:ext cx="5224055" cy="45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Name &amp; Title Here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11B3668-C07C-FD4C-A993-6D132EF44884}"/>
              </a:ext>
            </a:extLst>
          </p:cNvPr>
          <p:cNvSpPr txBox="1">
            <a:spLocks/>
          </p:cNvSpPr>
          <p:nvPr/>
        </p:nvSpPr>
        <p:spPr>
          <a:xfrm>
            <a:off x="8834526" y="-1336431"/>
            <a:ext cx="8071655" cy="1336431"/>
          </a:xfrm>
          <a:custGeom>
            <a:avLst/>
            <a:gdLst>
              <a:gd name="connsiteX0" fmla="*/ 4035827 w 8071655"/>
              <a:gd name="connsiteY0" fmla="*/ 0 h 1336431"/>
              <a:gd name="connsiteX1" fmla="*/ 7816128 w 8071655"/>
              <a:gd name="connsiteY1" fmla="*/ 1154722 h 1336431"/>
              <a:gd name="connsiteX2" fmla="*/ 8071655 w 8071655"/>
              <a:gd name="connsiteY2" fmla="*/ 1336431 h 1336431"/>
              <a:gd name="connsiteX3" fmla="*/ 0 w 8071655"/>
              <a:gd name="connsiteY3" fmla="*/ 1336431 h 1336431"/>
              <a:gd name="connsiteX4" fmla="*/ 255526 w 8071655"/>
              <a:gd name="connsiteY4" fmla="*/ 1154722 h 1336431"/>
              <a:gd name="connsiteX5" fmla="*/ 4035827 w 8071655"/>
              <a:gd name="connsiteY5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655" h="1336431">
                <a:moveTo>
                  <a:pt x="4035827" y="0"/>
                </a:moveTo>
                <a:cubicBezTo>
                  <a:pt x="5436136" y="0"/>
                  <a:pt x="6737019" y="425690"/>
                  <a:pt x="7816128" y="1154722"/>
                </a:cubicBezTo>
                <a:lnTo>
                  <a:pt x="8071655" y="1336431"/>
                </a:lnTo>
                <a:lnTo>
                  <a:pt x="0" y="1336431"/>
                </a:lnTo>
                <a:lnTo>
                  <a:pt x="255526" y="1154722"/>
                </a:lnTo>
                <a:cubicBezTo>
                  <a:pt x="1334635" y="425690"/>
                  <a:pt x="2635518" y="0"/>
                  <a:pt x="40358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31F0EA9-5AAC-5245-B41B-9B9230B4110C}"/>
              </a:ext>
            </a:extLst>
          </p:cNvPr>
          <p:cNvSpPr txBox="1">
            <a:spLocks/>
          </p:cNvSpPr>
          <p:nvPr/>
        </p:nvSpPr>
        <p:spPr>
          <a:xfrm>
            <a:off x="6109064" y="-2599884"/>
            <a:ext cx="12136733" cy="2599884"/>
          </a:xfrm>
          <a:custGeom>
            <a:avLst/>
            <a:gdLst>
              <a:gd name="connsiteX0" fmla="*/ 0 w 12136733"/>
              <a:gd name="connsiteY0" fmla="*/ 0 h 2599884"/>
              <a:gd name="connsiteX1" fmla="*/ 12136733 w 12136733"/>
              <a:gd name="connsiteY1" fmla="*/ 0 h 2599884"/>
              <a:gd name="connsiteX2" fmla="*/ 12136733 w 12136733"/>
              <a:gd name="connsiteY2" fmla="*/ 2599884 h 2599884"/>
              <a:gd name="connsiteX3" fmla="*/ 10797117 w 12136733"/>
              <a:gd name="connsiteY3" fmla="*/ 2599884 h 2599884"/>
              <a:gd name="connsiteX4" fmla="*/ 10541590 w 12136733"/>
              <a:gd name="connsiteY4" fmla="*/ 2418175 h 2599884"/>
              <a:gd name="connsiteX5" fmla="*/ 6761289 w 12136733"/>
              <a:gd name="connsiteY5" fmla="*/ 1263453 h 2599884"/>
              <a:gd name="connsiteX6" fmla="*/ 2980988 w 12136733"/>
              <a:gd name="connsiteY6" fmla="*/ 2418175 h 2599884"/>
              <a:gd name="connsiteX7" fmla="*/ 2725462 w 12136733"/>
              <a:gd name="connsiteY7" fmla="*/ 2599884 h 2599884"/>
              <a:gd name="connsiteX8" fmla="*/ 0 w 12136733"/>
              <a:gd name="connsiteY8" fmla="*/ 2599884 h 2599884"/>
              <a:gd name="connsiteX9" fmla="*/ 0 w 12136733"/>
              <a:gd name="connsiteY9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36733" h="2599884">
                <a:moveTo>
                  <a:pt x="0" y="0"/>
                </a:moveTo>
                <a:lnTo>
                  <a:pt x="12136733" y="0"/>
                </a:lnTo>
                <a:lnTo>
                  <a:pt x="12136733" y="2599884"/>
                </a:lnTo>
                <a:lnTo>
                  <a:pt x="10797117" y="2599884"/>
                </a:lnTo>
                <a:lnTo>
                  <a:pt x="10541590" y="2418175"/>
                </a:lnTo>
                <a:cubicBezTo>
                  <a:pt x="9462481" y="1689143"/>
                  <a:pt x="8161598" y="1263453"/>
                  <a:pt x="6761289" y="1263453"/>
                </a:cubicBezTo>
                <a:cubicBezTo>
                  <a:pt x="5360980" y="1263453"/>
                  <a:pt x="4060097" y="1689143"/>
                  <a:pt x="2980988" y="2418175"/>
                </a:cubicBezTo>
                <a:lnTo>
                  <a:pt x="2725462" y="2599884"/>
                </a:lnTo>
                <a:lnTo>
                  <a:pt x="0" y="259988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B3D58A44-733C-0349-9FA4-A2A5DB780076}"/>
              </a:ext>
            </a:extLst>
          </p:cNvPr>
          <p:cNvSpPr/>
          <p:nvPr userDrawn="1"/>
        </p:nvSpPr>
        <p:spPr>
          <a:xfrm>
            <a:off x="10318107" y="4573099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75286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1" y="-1"/>
            <a:ext cx="12224055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4FA0-5D97-4946-805E-7C6C401AD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55" y="2424538"/>
            <a:ext cx="5224055" cy="542614"/>
          </a:xfrm>
          <a:prstGeom prst="rect">
            <a:avLst/>
          </a:prstGeom>
        </p:spPr>
        <p:txBody>
          <a:bodyPr anchor="t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the Title</a:t>
            </a: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454A054-91D4-6B4E-A067-39C77FADD620}"/>
              </a:ext>
            </a:extLst>
          </p:cNvPr>
          <p:cNvSpPr/>
          <p:nvPr userDrawn="1"/>
        </p:nvSpPr>
        <p:spPr>
          <a:xfrm>
            <a:off x="5519129" y="-1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3125-FB11-1D49-8085-8A0322D0D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55" y="4156585"/>
            <a:ext cx="5224055" cy="737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the subtitle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vid </a:t>
            </a:r>
            <a:r>
              <a:rPr lang="en-GB" err="1"/>
              <a:t>serchit</a:t>
            </a:r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C9D740F-0709-6D4F-9A31-50409B10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57" y="576873"/>
            <a:ext cx="2103703" cy="102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7ACD9B-B156-3D4C-ADE0-640BA32A616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5855" y="5827738"/>
            <a:ext cx="5224055" cy="45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Name &amp;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DCE2369-37A1-844C-82A3-74DF5720A2D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5855" y="3003722"/>
            <a:ext cx="5224055" cy="640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617ABC-88F8-4B4C-A6CB-D2F9B8B2C4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0389" y="1"/>
            <a:ext cx="5975593" cy="6902289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84266F-DE39-7045-B06E-4234A1327864}"/>
              </a:ext>
            </a:extLst>
          </p:cNvPr>
          <p:cNvSpPr/>
          <p:nvPr userDrawn="1"/>
        </p:nvSpPr>
        <p:spPr>
          <a:xfrm>
            <a:off x="10343745" y="4578766"/>
            <a:ext cx="1905127" cy="2323530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13779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1" y="-1"/>
            <a:ext cx="12224055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4FA0-5D97-4946-805E-7C6C401AD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55" y="2424538"/>
            <a:ext cx="5224055" cy="542614"/>
          </a:xfrm>
          <a:prstGeom prst="rect">
            <a:avLst/>
          </a:prstGeom>
        </p:spPr>
        <p:txBody>
          <a:bodyPr anchor="t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the Title</a:t>
            </a: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454A054-91D4-6B4E-A067-39C77FADD620}"/>
              </a:ext>
            </a:extLst>
          </p:cNvPr>
          <p:cNvSpPr/>
          <p:nvPr userDrawn="1"/>
        </p:nvSpPr>
        <p:spPr>
          <a:xfrm>
            <a:off x="5519129" y="-1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3125-FB11-1D49-8085-8A0322D0D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55" y="4156585"/>
            <a:ext cx="5224055" cy="737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the subtitle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vid </a:t>
            </a:r>
            <a:r>
              <a:rPr lang="en-GB" err="1"/>
              <a:t>serchit</a:t>
            </a:r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7E0D64C-69AD-5B49-8160-13DA966E3AF8}"/>
              </a:ext>
            </a:extLst>
          </p:cNvPr>
          <p:cNvSpPr/>
          <p:nvPr userDrawn="1"/>
        </p:nvSpPr>
        <p:spPr>
          <a:xfrm>
            <a:off x="6109064" y="-2"/>
            <a:ext cx="6155323" cy="6929531"/>
          </a:xfrm>
          <a:custGeom>
            <a:avLst/>
            <a:gdLst>
              <a:gd name="connsiteX0" fmla="*/ 2619838 w 5357346"/>
              <a:gd name="connsiteY0" fmla="*/ 0 h 6858000"/>
              <a:gd name="connsiteX1" fmla="*/ 5357346 w 5357346"/>
              <a:gd name="connsiteY1" fmla="*/ 0 h 6858000"/>
              <a:gd name="connsiteX2" fmla="*/ 5357346 w 5357346"/>
              <a:gd name="connsiteY2" fmla="*/ 6858000 h 6858000"/>
              <a:gd name="connsiteX3" fmla="*/ 117742 w 5357346"/>
              <a:gd name="connsiteY3" fmla="*/ 6858000 h 6858000"/>
              <a:gd name="connsiteX4" fmla="*/ 78142 w 5357346"/>
              <a:gd name="connsiteY4" fmla="*/ 6628991 h 6858000"/>
              <a:gd name="connsiteX5" fmla="*/ 0 w 5357346"/>
              <a:gd name="connsiteY5" fmla="*/ 5562961 h 6858000"/>
              <a:gd name="connsiteX6" fmla="*/ 2478999 w 5357346"/>
              <a:gd name="connsiteY6" fmla="*/ 117116 h 6858000"/>
              <a:gd name="connsiteX7" fmla="*/ 2619838 w 5357346"/>
              <a:gd name="connsiteY7" fmla="*/ 0 h 6858000"/>
              <a:gd name="connsiteX0" fmla="*/ 2619838 w 6088866"/>
              <a:gd name="connsiteY0" fmla="*/ 0 h 6884126"/>
              <a:gd name="connsiteX1" fmla="*/ 5357346 w 6088866"/>
              <a:gd name="connsiteY1" fmla="*/ 0 h 6884126"/>
              <a:gd name="connsiteX2" fmla="*/ 6088866 w 6088866"/>
              <a:gd name="connsiteY2" fmla="*/ 6884126 h 6884126"/>
              <a:gd name="connsiteX3" fmla="*/ 117742 w 6088866"/>
              <a:gd name="connsiteY3" fmla="*/ 6858000 h 6884126"/>
              <a:gd name="connsiteX4" fmla="*/ 78142 w 6088866"/>
              <a:gd name="connsiteY4" fmla="*/ 6628991 h 6884126"/>
              <a:gd name="connsiteX5" fmla="*/ 0 w 6088866"/>
              <a:gd name="connsiteY5" fmla="*/ 5562961 h 6884126"/>
              <a:gd name="connsiteX6" fmla="*/ 2478999 w 6088866"/>
              <a:gd name="connsiteY6" fmla="*/ 117116 h 6884126"/>
              <a:gd name="connsiteX7" fmla="*/ 2619838 w 6088866"/>
              <a:gd name="connsiteY7" fmla="*/ 0 h 6884126"/>
              <a:gd name="connsiteX0" fmla="*/ 2619838 w 6114991"/>
              <a:gd name="connsiteY0" fmla="*/ 0 h 6884126"/>
              <a:gd name="connsiteX1" fmla="*/ 6114991 w 6114991"/>
              <a:gd name="connsiteY1" fmla="*/ 0 h 6884126"/>
              <a:gd name="connsiteX2" fmla="*/ 6088866 w 6114991"/>
              <a:gd name="connsiteY2" fmla="*/ 6884126 h 6884126"/>
              <a:gd name="connsiteX3" fmla="*/ 117742 w 6114991"/>
              <a:gd name="connsiteY3" fmla="*/ 6858000 h 6884126"/>
              <a:gd name="connsiteX4" fmla="*/ 78142 w 6114991"/>
              <a:gd name="connsiteY4" fmla="*/ 6628991 h 6884126"/>
              <a:gd name="connsiteX5" fmla="*/ 0 w 6114991"/>
              <a:gd name="connsiteY5" fmla="*/ 5562961 h 6884126"/>
              <a:gd name="connsiteX6" fmla="*/ 2478999 w 6114991"/>
              <a:gd name="connsiteY6" fmla="*/ 117116 h 6884126"/>
              <a:gd name="connsiteX7" fmla="*/ 2619838 w 6114991"/>
              <a:gd name="connsiteY7" fmla="*/ 0 h 688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4991" h="6884126">
                <a:moveTo>
                  <a:pt x="2619838" y="0"/>
                </a:moveTo>
                <a:lnTo>
                  <a:pt x="6114991" y="0"/>
                </a:lnTo>
                <a:cubicBezTo>
                  <a:pt x="6106283" y="2294709"/>
                  <a:pt x="6097574" y="4589417"/>
                  <a:pt x="6088866" y="6884126"/>
                </a:cubicBezTo>
                <a:lnTo>
                  <a:pt x="117742" y="6858000"/>
                </a:lnTo>
                <a:lnTo>
                  <a:pt x="78142" y="6628991"/>
                </a:lnTo>
                <a:cubicBezTo>
                  <a:pt x="26666" y="6281113"/>
                  <a:pt x="0" y="5925151"/>
                  <a:pt x="0" y="5562961"/>
                </a:cubicBezTo>
                <a:cubicBezTo>
                  <a:pt x="0" y="3389821"/>
                  <a:pt x="959978" y="1440894"/>
                  <a:pt x="2478999" y="117116"/>
                </a:cubicBezTo>
                <a:lnTo>
                  <a:pt x="26198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C9D740F-0709-6D4F-9A31-50409B10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57" y="576873"/>
            <a:ext cx="2103703" cy="102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7ACD9B-B156-3D4C-ADE0-640BA32A616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5855" y="5827738"/>
            <a:ext cx="5224055" cy="45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Name &amp;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DCE2369-37A1-844C-82A3-74DF5720A2D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5855" y="3003722"/>
            <a:ext cx="5224055" cy="640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7C189FC-9D07-6748-9EBC-788609F28676}"/>
              </a:ext>
            </a:extLst>
          </p:cNvPr>
          <p:cNvSpPr/>
          <p:nvPr userDrawn="1"/>
        </p:nvSpPr>
        <p:spPr>
          <a:xfrm>
            <a:off x="10346981" y="4601974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F21291-31CB-A14A-B34A-93C69E13787F}"/>
              </a:ext>
            </a:extLst>
          </p:cNvPr>
          <p:cNvSpPr/>
          <p:nvPr userDrawn="1"/>
        </p:nvSpPr>
        <p:spPr>
          <a:xfrm>
            <a:off x="8327139" y="1317759"/>
            <a:ext cx="3111796" cy="3111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9519F4-4C96-124E-8948-4033ABDE8C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09014" y="2222500"/>
            <a:ext cx="2532063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3912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0826-4BE8-1947-941E-202DF136E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5FB975-CECD-344B-B189-A9845ADF57B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5855" y="1504920"/>
            <a:ext cx="750375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3160C1F-9C2E-D949-906E-0CD4FB9D69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0137" y="1508312"/>
            <a:ext cx="4085148" cy="4381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 Page Title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6612797-7307-AB4B-9B0A-782D87E28D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00136" y="1954585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11A03C-5867-A649-9517-AC67184F23B5}"/>
              </a:ext>
            </a:extLst>
          </p:cNvPr>
          <p:cNvSpPr>
            <a:spLocks noChangeAspect="1"/>
          </p:cNvSpPr>
          <p:nvPr userDrawn="1"/>
        </p:nvSpPr>
        <p:spPr>
          <a:xfrm>
            <a:off x="912651" y="2512703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569488-2980-EC44-9406-37D27E983D35}"/>
              </a:ext>
            </a:extLst>
          </p:cNvPr>
          <p:cNvCxnSpPr>
            <a:cxnSpLocks/>
          </p:cNvCxnSpPr>
          <p:nvPr userDrawn="1"/>
        </p:nvCxnSpPr>
        <p:spPr>
          <a:xfrm>
            <a:off x="1500137" y="2551094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DBA881BA-B5D3-BE48-8AF7-B4075A3EBC07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75855" y="2844479"/>
            <a:ext cx="750375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F52B84F3-8F3A-5243-8C27-95C69DAEA91D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500136" y="3294142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46A48C5-01CE-0A49-A217-36DEEE1B7D57}"/>
              </a:ext>
            </a:extLst>
          </p:cNvPr>
          <p:cNvSpPr>
            <a:spLocks noChangeAspect="1"/>
          </p:cNvSpPr>
          <p:nvPr userDrawn="1"/>
        </p:nvSpPr>
        <p:spPr>
          <a:xfrm>
            <a:off x="912651" y="3836937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5E896D7-973A-F543-A235-E039D608406E}"/>
              </a:ext>
            </a:extLst>
          </p:cNvPr>
          <p:cNvCxnSpPr>
            <a:cxnSpLocks/>
          </p:cNvCxnSpPr>
          <p:nvPr userDrawn="1"/>
        </p:nvCxnSpPr>
        <p:spPr>
          <a:xfrm>
            <a:off x="1500137" y="3875328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A3239A9-7E29-A047-A239-E2B58E39F15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500136" y="2840487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5DF6FC44-F16A-4642-B312-86E142A5028D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75855" y="4162321"/>
            <a:ext cx="750375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DEDBFA5E-7273-7943-B38F-F2DEADDF6E0A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500136" y="4596661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093A6C9-4D1F-BA45-9586-DBC43278A541}"/>
              </a:ext>
            </a:extLst>
          </p:cNvPr>
          <p:cNvSpPr>
            <a:spLocks noChangeAspect="1"/>
          </p:cNvSpPr>
          <p:nvPr userDrawn="1"/>
        </p:nvSpPr>
        <p:spPr>
          <a:xfrm>
            <a:off x="912651" y="515477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CDDD6FA-879F-9B49-AF9A-7E4D824A36C1}"/>
              </a:ext>
            </a:extLst>
          </p:cNvPr>
          <p:cNvCxnSpPr>
            <a:cxnSpLocks/>
          </p:cNvCxnSpPr>
          <p:nvPr userDrawn="1"/>
        </p:nvCxnSpPr>
        <p:spPr>
          <a:xfrm>
            <a:off x="1500137" y="5193170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AD5DA1D-09E3-DD46-BFB2-286C233E4F6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00136" y="4143006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765874CA-E133-E748-ACD0-FEF42EE20AD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75855" y="5500335"/>
            <a:ext cx="750375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04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E6539106-9791-F447-81CD-77B9BD704282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1500136" y="5934080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BBE3980E-054F-6543-984C-BDF06F7CB37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1500136" y="5480425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916C6163-446D-4B48-AC44-8F4EE66552B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615148" y="1504920"/>
            <a:ext cx="750375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05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221A51C7-AD10-984F-B90B-FACAFBCDC2A7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7539429" y="1954585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B75C9BF-A452-9149-BCC8-3BBD3EA07115}"/>
              </a:ext>
            </a:extLst>
          </p:cNvPr>
          <p:cNvSpPr>
            <a:spLocks noChangeAspect="1"/>
          </p:cNvSpPr>
          <p:nvPr userDrawn="1"/>
        </p:nvSpPr>
        <p:spPr>
          <a:xfrm>
            <a:off x="6951944" y="2512703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0BB6A6F-CFFE-0D45-A500-DF99302E1148}"/>
              </a:ext>
            </a:extLst>
          </p:cNvPr>
          <p:cNvCxnSpPr>
            <a:cxnSpLocks/>
          </p:cNvCxnSpPr>
          <p:nvPr userDrawn="1"/>
        </p:nvCxnSpPr>
        <p:spPr>
          <a:xfrm>
            <a:off x="7539430" y="2551094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288F1EB8-52E5-DA43-967E-6A36FA87D30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6615148" y="2844479"/>
            <a:ext cx="750375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06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99CFD9AF-3CDB-464B-9E34-D91128BE6CA7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539429" y="3294142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5351115-38F2-874A-96E5-7BCA32171977}"/>
              </a:ext>
            </a:extLst>
          </p:cNvPr>
          <p:cNvSpPr>
            <a:spLocks noChangeAspect="1"/>
          </p:cNvSpPr>
          <p:nvPr userDrawn="1"/>
        </p:nvSpPr>
        <p:spPr>
          <a:xfrm>
            <a:off x="6951944" y="3836937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0BDD857-F9F1-5340-B16A-25804BCAAB28}"/>
              </a:ext>
            </a:extLst>
          </p:cNvPr>
          <p:cNvCxnSpPr>
            <a:cxnSpLocks/>
          </p:cNvCxnSpPr>
          <p:nvPr userDrawn="1"/>
        </p:nvCxnSpPr>
        <p:spPr>
          <a:xfrm>
            <a:off x="7539430" y="3875328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7986C8B1-34AD-6E4A-A203-612DC53C7FEB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7539429" y="2840487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18965CD5-E872-5C47-B8F2-04BD71671C5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6615148" y="4162321"/>
            <a:ext cx="750375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07</a:t>
            </a: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E6C0E6DA-CEC3-0E43-91CF-978E57C78D35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539429" y="4596661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6503D30-B36C-034B-B89D-6A29A2098A92}"/>
              </a:ext>
            </a:extLst>
          </p:cNvPr>
          <p:cNvSpPr>
            <a:spLocks noChangeAspect="1"/>
          </p:cNvSpPr>
          <p:nvPr userDrawn="1"/>
        </p:nvSpPr>
        <p:spPr>
          <a:xfrm>
            <a:off x="6951944" y="515477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C3EA873-28F3-614F-93B8-B5DA8F74D265}"/>
              </a:ext>
            </a:extLst>
          </p:cNvPr>
          <p:cNvCxnSpPr>
            <a:cxnSpLocks/>
          </p:cNvCxnSpPr>
          <p:nvPr userDrawn="1"/>
        </p:nvCxnSpPr>
        <p:spPr>
          <a:xfrm>
            <a:off x="7539430" y="5193170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C66063FF-7CFB-554F-B3D0-1219D04CDACE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539429" y="4143006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34BD530E-1102-D14C-92B8-EED8FA4D5B2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6615148" y="5500335"/>
            <a:ext cx="750375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08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D561267D-1B27-5941-9303-E4B009680FA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539429" y="5934080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D9877969-10C4-5E42-83A7-363DBF9D924F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7539429" y="5480425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65AF2302-1213-C542-8584-AC570C9A7DF6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539429" y="1493696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25" name="Doughnut 124">
            <a:extLst>
              <a:ext uri="{FF2B5EF4-FFF2-40B4-BE49-F238E27FC236}">
                <a16:creationId xmlns:a16="http://schemas.microsoft.com/office/drawing/2014/main" id="{54FCC450-0D12-4B4E-9253-1DB5367275D0}"/>
              </a:ext>
            </a:extLst>
          </p:cNvPr>
          <p:cNvSpPr/>
          <p:nvPr userDrawn="1"/>
        </p:nvSpPr>
        <p:spPr>
          <a:xfrm>
            <a:off x="9511277" y="-1050102"/>
            <a:ext cx="2100203" cy="2100203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EB5BD19-2D39-4A40-ADF4-9BBA12CEEBFD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696734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5357B7-EFCD-FC48-AF51-980D7185A77E}"/>
              </a:ext>
            </a:extLst>
          </p:cNvPr>
          <p:cNvSpPr/>
          <p:nvPr userDrawn="1"/>
        </p:nvSpPr>
        <p:spPr>
          <a:xfrm>
            <a:off x="1" y="0"/>
            <a:ext cx="50047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A06B7-50B2-1443-A293-EEC075D4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5" y="1006551"/>
            <a:ext cx="3808787" cy="992371"/>
          </a:xfrm>
          <a:prstGeom prst="rect">
            <a:avLst/>
          </a:prstGeom>
        </p:spPr>
        <p:txBody>
          <a:bodyPr anchor="t"/>
          <a:lstStyle>
            <a:lvl1pPr>
              <a:defRPr sz="26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A7C0-FE77-3F48-9814-A3A836312A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8957" y="3359937"/>
            <a:ext cx="3515835" cy="259190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500" b="0" i="0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 a </a:t>
            </a:r>
            <a:r>
              <a:rPr lang="en-GB" err="1"/>
              <a:t>neque</a:t>
            </a:r>
            <a:r>
              <a:rPr lang="en-GB"/>
              <a:t> a,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F161A1-51A1-0C49-9402-EB5B9F03579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5857" y="1998923"/>
            <a:ext cx="3818937" cy="99237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b="1" i="0" smtClean="0">
                <a:solidFill>
                  <a:srgbClr val="4CB9CE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Sub heading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4E84A5-B8E1-3048-97D4-8DEF2916DC63}"/>
              </a:ext>
            </a:extLst>
          </p:cNvPr>
          <p:cNvCxnSpPr>
            <a:cxnSpLocks/>
          </p:cNvCxnSpPr>
          <p:nvPr userDrawn="1"/>
        </p:nvCxnSpPr>
        <p:spPr>
          <a:xfrm>
            <a:off x="575855" y="3359937"/>
            <a:ext cx="0" cy="25919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970C828-C65B-5E4D-9F4E-03442D5DE57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096000" y="630376"/>
            <a:ext cx="5509995" cy="3761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n-GB" sz="1800" b="1" i="0" smtClean="0">
                <a:solidFill>
                  <a:schemeClr val="tx2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Lorem ipsum heading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3866912-45E3-0242-9A52-4BB54E2FE79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95999" y="1140738"/>
            <a:ext cx="5509995" cy="108501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15A17-51C8-274C-B203-3132CCE5A562}"/>
              </a:ext>
            </a:extLst>
          </p:cNvPr>
          <p:cNvSpPr/>
          <p:nvPr userDrawn="1"/>
        </p:nvSpPr>
        <p:spPr>
          <a:xfrm>
            <a:off x="5570475" y="623777"/>
            <a:ext cx="382772" cy="3827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>
              <a:buClr>
                <a:schemeClr val="bg1"/>
              </a:buClr>
              <a:buFont typeface="+mj-lt"/>
              <a:buAutoNum type="arabicPeriod"/>
            </a:pPr>
            <a:endParaRPr lang="en-US" sz="135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F7A8CCF-A04E-D344-9757-5AEF27C533B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96000" y="2649730"/>
            <a:ext cx="5509995" cy="3761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n-GB" sz="1800" b="1" i="0" smtClean="0">
                <a:solidFill>
                  <a:schemeClr val="tx2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Lorem ipsum heading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FF176D3-5C4F-AB48-8A09-14C13C49604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095999" y="3160092"/>
            <a:ext cx="5509995" cy="108501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24043B-89E0-4A47-9D1D-D464F100D726}"/>
              </a:ext>
            </a:extLst>
          </p:cNvPr>
          <p:cNvSpPr/>
          <p:nvPr userDrawn="1"/>
        </p:nvSpPr>
        <p:spPr>
          <a:xfrm>
            <a:off x="5570475" y="2643131"/>
            <a:ext cx="382772" cy="3827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FD4CB9-0E5C-FE49-8F77-FE9DBC23BEB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96000" y="4662488"/>
            <a:ext cx="5509995" cy="3761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n-GB" sz="1800" b="1" i="0" smtClean="0">
                <a:solidFill>
                  <a:schemeClr val="tx2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Lorem ipsum heading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E1BDF6B-F111-5D47-ACBE-78A6F0EA0B4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95999" y="5172850"/>
            <a:ext cx="5509995" cy="108501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719A02C-347A-1347-861A-277F34B54CE1}"/>
              </a:ext>
            </a:extLst>
          </p:cNvPr>
          <p:cNvSpPr/>
          <p:nvPr userDrawn="1"/>
        </p:nvSpPr>
        <p:spPr>
          <a:xfrm>
            <a:off x="5570475" y="4655889"/>
            <a:ext cx="382772" cy="3827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168D27-B719-954B-B9BF-CF7CCA176258}"/>
              </a:ext>
            </a:extLst>
          </p:cNvPr>
          <p:cNvCxnSpPr>
            <a:cxnSpLocks/>
          </p:cNvCxnSpPr>
          <p:nvPr userDrawn="1"/>
        </p:nvCxnSpPr>
        <p:spPr>
          <a:xfrm>
            <a:off x="6095999" y="2437680"/>
            <a:ext cx="550999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CE7A5B6-FF5D-1249-8C39-5D305D002DCB}"/>
              </a:ext>
            </a:extLst>
          </p:cNvPr>
          <p:cNvCxnSpPr>
            <a:cxnSpLocks/>
          </p:cNvCxnSpPr>
          <p:nvPr userDrawn="1"/>
        </p:nvCxnSpPr>
        <p:spPr>
          <a:xfrm>
            <a:off x="6095999" y="4457866"/>
            <a:ext cx="550999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4EDA6FC-AAAC-3043-997D-1B56C54D7EB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0475" y="623778"/>
            <a:ext cx="382772" cy="3827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986A8DB-C488-8846-8C53-75F8CC08640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570475" y="2643131"/>
            <a:ext cx="382772" cy="3827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5AE99DB-C6C9-B848-A7D8-953798B1BD8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570475" y="4662484"/>
            <a:ext cx="382772" cy="3827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4D9D726-CFB4-DD40-BB9F-99A4D848AF8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2066F-8EF1-6D49-8805-1AC177DE96A9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4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B6F5627D-16CF-B54F-85AD-EF792B33233C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137947" y="1503364"/>
            <a:ext cx="1849293" cy="184929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EE3513C-B33B-CA4A-AD45-5083D220FA2B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180108" y="1503364"/>
            <a:ext cx="1849293" cy="184929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C91B05-3C27-1F4B-87D7-4B747FF57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5195D3F-5D43-7E45-A854-2544B5D1693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119" y="3455919"/>
            <a:ext cx="3017951" cy="7751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783FB2-7036-B44A-91B8-9ADDA6FF888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97119" y="4398673"/>
            <a:ext cx="3017951" cy="1828954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 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13C6E6-E023-2049-8E2E-8532E24536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52433" y="3455919"/>
            <a:ext cx="3017951" cy="7751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5D2942-F96C-9149-AE2F-15DF9465348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52433" y="4398673"/>
            <a:ext cx="3017951" cy="1828954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 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E9ADCBA-D222-7845-9761-2BE8C3CE391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85717" y="3455919"/>
            <a:ext cx="3017951" cy="7751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Heading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2B357D4-9876-7242-8D1E-1A67149A1D4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585717" y="4398673"/>
            <a:ext cx="3017951" cy="1828954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 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835F8-E5A7-C841-8135-3F4EDB0E5B56}"/>
              </a:ext>
            </a:extLst>
          </p:cNvPr>
          <p:cNvCxnSpPr>
            <a:cxnSpLocks/>
          </p:cNvCxnSpPr>
          <p:nvPr userDrawn="1"/>
        </p:nvCxnSpPr>
        <p:spPr>
          <a:xfrm flipV="1">
            <a:off x="8079213" y="1502738"/>
            <a:ext cx="0" cy="477839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1FB4FB-EE90-0745-A834-25C8B70A8F10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4283" y="1502738"/>
            <a:ext cx="0" cy="477839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ughnut 24">
            <a:extLst>
              <a:ext uri="{FF2B5EF4-FFF2-40B4-BE49-F238E27FC236}">
                <a16:creationId xmlns:a16="http://schemas.microsoft.com/office/drawing/2014/main" id="{71BB3B3B-B710-394E-9D1D-A97B6CB463F2}"/>
              </a:ext>
            </a:extLst>
          </p:cNvPr>
          <p:cNvSpPr/>
          <p:nvPr userDrawn="1"/>
        </p:nvSpPr>
        <p:spPr>
          <a:xfrm>
            <a:off x="9511277" y="-1050102"/>
            <a:ext cx="2100203" cy="2100203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F2208A2-28CA-2B48-9791-7B5191D85B4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51F1B5-E578-0D46-A025-18011F8C87B2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181244" y="1503364"/>
            <a:ext cx="1849293" cy="184929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14EDE-BDC3-F444-8D85-EEEEB6F3AE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02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32B61E24-AD2A-E341-B331-7CF7A8BAF35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556740" y="-1"/>
            <a:ext cx="6635261" cy="6870701"/>
          </a:xfrm>
          <a:custGeom>
            <a:avLst/>
            <a:gdLst>
              <a:gd name="connsiteX0" fmla="*/ 539262 w 6635261"/>
              <a:gd name="connsiteY0" fmla="*/ 5410991 h 6870701"/>
              <a:gd name="connsiteX1" fmla="*/ 829308 w 6635261"/>
              <a:gd name="connsiteY1" fmla="*/ 5701037 h 6870701"/>
              <a:gd name="connsiteX2" fmla="*/ 652161 w 6635261"/>
              <a:gd name="connsiteY2" fmla="*/ 5968290 h 6870701"/>
              <a:gd name="connsiteX3" fmla="*/ 649522 w 6635261"/>
              <a:gd name="connsiteY3" fmla="*/ 5969109 h 6870701"/>
              <a:gd name="connsiteX4" fmla="*/ 593768 w 6635261"/>
              <a:gd name="connsiteY4" fmla="*/ 5867209 h 6870701"/>
              <a:gd name="connsiteX5" fmla="*/ 403497 w 6635261"/>
              <a:gd name="connsiteY5" fmla="*/ 5459614 h 6870701"/>
              <a:gd name="connsiteX6" fmla="*/ 399171 w 6635261"/>
              <a:gd name="connsiteY6" fmla="*/ 5448544 h 6870701"/>
              <a:gd name="connsiteX7" fmla="*/ 426363 w 6635261"/>
              <a:gd name="connsiteY7" fmla="*/ 5433785 h 6870701"/>
              <a:gd name="connsiteX8" fmla="*/ 539262 w 6635261"/>
              <a:gd name="connsiteY8" fmla="*/ 5410991 h 6870701"/>
              <a:gd name="connsiteX9" fmla="*/ 1267352 w 6635261"/>
              <a:gd name="connsiteY9" fmla="*/ 0 h 6870701"/>
              <a:gd name="connsiteX10" fmla="*/ 6635261 w 6635261"/>
              <a:gd name="connsiteY10" fmla="*/ 0 h 6870701"/>
              <a:gd name="connsiteX11" fmla="*/ 6635261 w 6635261"/>
              <a:gd name="connsiteY11" fmla="*/ 1 h 6870701"/>
              <a:gd name="connsiteX12" fmla="*/ 6635261 w 6635261"/>
              <a:gd name="connsiteY12" fmla="*/ 6857999 h 6870701"/>
              <a:gd name="connsiteX13" fmla="*/ 6635261 w 6635261"/>
              <a:gd name="connsiteY13" fmla="*/ 6870701 h 6870701"/>
              <a:gd name="connsiteX14" fmla="*/ 1273453 w 6635261"/>
              <a:gd name="connsiteY14" fmla="*/ 6870701 h 6870701"/>
              <a:gd name="connsiteX15" fmla="*/ 1208705 w 6635261"/>
              <a:gd name="connsiteY15" fmla="*/ 6795953 h 6870701"/>
              <a:gd name="connsiteX16" fmla="*/ 816761 w 6635261"/>
              <a:gd name="connsiteY16" fmla="*/ 6255068 h 6870701"/>
              <a:gd name="connsiteX17" fmla="*/ 795128 w 6635261"/>
              <a:gd name="connsiteY17" fmla="*/ 6219221 h 6870701"/>
              <a:gd name="connsiteX18" fmla="*/ 863596 w 6635261"/>
              <a:gd name="connsiteY18" fmla="*/ 6182058 h 6870701"/>
              <a:gd name="connsiteX19" fmla="*/ 1119352 w 6635261"/>
              <a:gd name="connsiteY19" fmla="*/ 5701037 h 6870701"/>
              <a:gd name="connsiteX20" fmla="*/ 539261 w 6635261"/>
              <a:gd name="connsiteY20" fmla="*/ 5120946 h 6870701"/>
              <a:gd name="connsiteX21" fmla="*/ 313464 w 6635261"/>
              <a:gd name="connsiteY21" fmla="*/ 5166533 h 6870701"/>
              <a:gd name="connsiteX22" fmla="*/ 296211 w 6635261"/>
              <a:gd name="connsiteY22" fmla="*/ 5175898 h 6870701"/>
              <a:gd name="connsiteX23" fmla="*/ 247730 w 6635261"/>
              <a:gd name="connsiteY23" fmla="*/ 5034066 h 6870701"/>
              <a:gd name="connsiteX24" fmla="*/ 0 w 6635261"/>
              <a:gd name="connsiteY24" fmla="*/ 3429001 h 6870701"/>
              <a:gd name="connsiteX25" fmla="*/ 1208705 w 6635261"/>
              <a:gd name="connsiteY25" fmla="*/ 62049 h 6870701"/>
              <a:gd name="connsiteX26" fmla="*/ 1262452 w 6635261"/>
              <a:gd name="connsiteY26" fmla="*/ 1 h 6870701"/>
              <a:gd name="connsiteX27" fmla="*/ 1267352 w 6635261"/>
              <a:gd name="connsiteY27" fmla="*/ 1 h 68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35261" h="6870701">
                <a:moveTo>
                  <a:pt x="539262" y="5410991"/>
                </a:moveTo>
                <a:cubicBezTo>
                  <a:pt x="699450" y="5410991"/>
                  <a:pt x="829308" y="5540849"/>
                  <a:pt x="829308" y="5701037"/>
                </a:cubicBezTo>
                <a:cubicBezTo>
                  <a:pt x="829308" y="5821178"/>
                  <a:pt x="756263" y="5924259"/>
                  <a:pt x="652161" y="5968290"/>
                </a:cubicBezTo>
                <a:lnTo>
                  <a:pt x="649522" y="5969109"/>
                </a:lnTo>
                <a:lnTo>
                  <a:pt x="593768" y="5867209"/>
                </a:lnTo>
                <a:cubicBezTo>
                  <a:pt x="524792" y="5734534"/>
                  <a:pt x="461269" y="5598570"/>
                  <a:pt x="403497" y="5459614"/>
                </a:cubicBezTo>
                <a:lnTo>
                  <a:pt x="399171" y="5448544"/>
                </a:lnTo>
                <a:lnTo>
                  <a:pt x="426363" y="5433785"/>
                </a:lnTo>
                <a:cubicBezTo>
                  <a:pt x="461064" y="5419107"/>
                  <a:pt x="499215" y="5410991"/>
                  <a:pt x="539262" y="5410991"/>
                </a:cubicBezTo>
                <a:close/>
                <a:moveTo>
                  <a:pt x="1267352" y="0"/>
                </a:moveTo>
                <a:lnTo>
                  <a:pt x="6635261" y="0"/>
                </a:lnTo>
                <a:lnTo>
                  <a:pt x="6635261" y="1"/>
                </a:lnTo>
                <a:lnTo>
                  <a:pt x="6635261" y="6857999"/>
                </a:lnTo>
                <a:lnTo>
                  <a:pt x="6635261" y="6870701"/>
                </a:lnTo>
                <a:lnTo>
                  <a:pt x="1273453" y="6870701"/>
                </a:lnTo>
                <a:lnTo>
                  <a:pt x="1208705" y="6795953"/>
                </a:lnTo>
                <a:cubicBezTo>
                  <a:pt x="1067124" y="6624396"/>
                  <a:pt x="936141" y="6443767"/>
                  <a:pt x="816761" y="6255068"/>
                </a:cubicBezTo>
                <a:lnTo>
                  <a:pt x="795128" y="6219221"/>
                </a:lnTo>
                <a:lnTo>
                  <a:pt x="863596" y="6182058"/>
                </a:lnTo>
                <a:cubicBezTo>
                  <a:pt x="1017901" y="6077811"/>
                  <a:pt x="1119352" y="5901272"/>
                  <a:pt x="1119352" y="5701037"/>
                </a:cubicBezTo>
                <a:cubicBezTo>
                  <a:pt x="1119352" y="5380662"/>
                  <a:pt x="859636" y="5120946"/>
                  <a:pt x="539261" y="5120946"/>
                </a:cubicBezTo>
                <a:cubicBezTo>
                  <a:pt x="459168" y="5120946"/>
                  <a:pt x="382865" y="5137179"/>
                  <a:pt x="313464" y="5166533"/>
                </a:cubicBezTo>
                <a:lnTo>
                  <a:pt x="296211" y="5175898"/>
                </a:lnTo>
                <a:lnTo>
                  <a:pt x="247730" y="5034066"/>
                </a:lnTo>
                <a:cubicBezTo>
                  <a:pt x="86823" y="4527815"/>
                  <a:pt x="0" y="3988547"/>
                  <a:pt x="0" y="3429001"/>
                </a:cubicBezTo>
                <a:cubicBezTo>
                  <a:pt x="0" y="2150040"/>
                  <a:pt x="453602" y="977022"/>
                  <a:pt x="1208705" y="62049"/>
                </a:cubicBezTo>
                <a:lnTo>
                  <a:pt x="1262452" y="1"/>
                </a:lnTo>
                <a:lnTo>
                  <a:pt x="1267352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80A794F-1505-5E4E-8192-D7511C14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6" y="630374"/>
            <a:ext cx="4593045" cy="11476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68336E6-BC79-7C49-A5D7-1615AF83FD6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6006" y="3480004"/>
            <a:ext cx="4582895" cy="274762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500" b="0" i="0" smtClean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et nisi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 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EBF99DD-EF2C-EF4C-917E-9C203B51F2E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9001" y="2020819"/>
            <a:ext cx="4279899" cy="11476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1875" b="1" i="0" smtClean="0">
                <a:solidFill>
                  <a:srgbClr val="7066AC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50DB4E-C4F7-B74C-BBF7-8367A2B91C12}"/>
              </a:ext>
            </a:extLst>
          </p:cNvPr>
          <p:cNvCxnSpPr>
            <a:cxnSpLocks/>
          </p:cNvCxnSpPr>
          <p:nvPr userDrawn="1"/>
        </p:nvCxnSpPr>
        <p:spPr>
          <a:xfrm>
            <a:off x="597847" y="2020819"/>
            <a:ext cx="0" cy="114762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9B32A5B-307C-4349-9E68-C992F1AB8BFB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3981DD3-E129-7342-8F21-DEE6D18B247E}"/>
              </a:ext>
            </a:extLst>
          </p:cNvPr>
          <p:cNvSpPr txBox="1">
            <a:spLocks/>
          </p:cNvSpPr>
          <p:nvPr userDrawn="1"/>
        </p:nvSpPr>
        <p:spPr>
          <a:xfrm>
            <a:off x="6847062" y="-1688841"/>
            <a:ext cx="7432316" cy="1688841"/>
          </a:xfrm>
          <a:custGeom>
            <a:avLst/>
            <a:gdLst>
              <a:gd name="connsiteX0" fmla="*/ 3716158 w 7432316"/>
              <a:gd name="connsiteY0" fmla="*/ 0 h 1688841"/>
              <a:gd name="connsiteX1" fmla="*/ 7422045 w 7432316"/>
              <a:gd name="connsiteY1" fmla="*/ 1676720 h 1688841"/>
              <a:gd name="connsiteX2" fmla="*/ 7432316 w 7432316"/>
              <a:gd name="connsiteY2" fmla="*/ 1688841 h 1688841"/>
              <a:gd name="connsiteX3" fmla="*/ 0 w 7432316"/>
              <a:gd name="connsiteY3" fmla="*/ 1688841 h 1688841"/>
              <a:gd name="connsiteX4" fmla="*/ 10271 w 7432316"/>
              <a:gd name="connsiteY4" fmla="*/ 1676720 h 1688841"/>
              <a:gd name="connsiteX5" fmla="*/ 3716158 w 7432316"/>
              <a:gd name="connsiteY5" fmla="*/ 0 h 16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2316" h="1688841">
                <a:moveTo>
                  <a:pt x="3716158" y="0"/>
                </a:moveTo>
                <a:cubicBezTo>
                  <a:pt x="5185066" y="0"/>
                  <a:pt x="6506221" y="646676"/>
                  <a:pt x="7422045" y="1676720"/>
                </a:cubicBezTo>
                <a:lnTo>
                  <a:pt x="7432316" y="1688841"/>
                </a:lnTo>
                <a:lnTo>
                  <a:pt x="0" y="1688841"/>
                </a:lnTo>
                <a:lnTo>
                  <a:pt x="10271" y="1676720"/>
                </a:lnTo>
                <a:cubicBezTo>
                  <a:pt x="926096" y="646676"/>
                  <a:pt x="2247250" y="0"/>
                  <a:pt x="371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021175F-3512-C44E-8030-8EA3282B3970}"/>
              </a:ext>
            </a:extLst>
          </p:cNvPr>
          <p:cNvSpPr txBox="1">
            <a:spLocks/>
          </p:cNvSpPr>
          <p:nvPr/>
        </p:nvSpPr>
        <p:spPr>
          <a:xfrm>
            <a:off x="5319134" y="-2118732"/>
            <a:ext cx="9958039" cy="2118732"/>
          </a:xfrm>
          <a:custGeom>
            <a:avLst/>
            <a:gdLst>
              <a:gd name="connsiteX0" fmla="*/ 0 w 9958039"/>
              <a:gd name="connsiteY0" fmla="*/ 0 h 2118732"/>
              <a:gd name="connsiteX1" fmla="*/ 9958039 w 9958039"/>
              <a:gd name="connsiteY1" fmla="*/ 0 h 2118732"/>
              <a:gd name="connsiteX2" fmla="*/ 9958039 w 9958039"/>
              <a:gd name="connsiteY2" fmla="*/ 2118732 h 2118732"/>
              <a:gd name="connsiteX3" fmla="*/ 8960245 w 9958039"/>
              <a:gd name="connsiteY3" fmla="*/ 2118732 h 2118732"/>
              <a:gd name="connsiteX4" fmla="*/ 8949974 w 9958039"/>
              <a:gd name="connsiteY4" fmla="*/ 2106611 h 2118732"/>
              <a:gd name="connsiteX5" fmla="*/ 5244087 w 9958039"/>
              <a:gd name="connsiteY5" fmla="*/ 429891 h 2118732"/>
              <a:gd name="connsiteX6" fmla="*/ 1538200 w 9958039"/>
              <a:gd name="connsiteY6" fmla="*/ 2106611 h 2118732"/>
              <a:gd name="connsiteX7" fmla="*/ 1527929 w 9958039"/>
              <a:gd name="connsiteY7" fmla="*/ 2118732 h 2118732"/>
              <a:gd name="connsiteX8" fmla="*/ 0 w 9958039"/>
              <a:gd name="connsiteY8" fmla="*/ 2118732 h 2118732"/>
              <a:gd name="connsiteX9" fmla="*/ 0 w 9958039"/>
              <a:gd name="connsiteY9" fmla="*/ 0 h 21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58039" h="2118732">
                <a:moveTo>
                  <a:pt x="0" y="0"/>
                </a:moveTo>
                <a:lnTo>
                  <a:pt x="9958039" y="0"/>
                </a:lnTo>
                <a:lnTo>
                  <a:pt x="9958039" y="2118732"/>
                </a:lnTo>
                <a:lnTo>
                  <a:pt x="8960245" y="2118732"/>
                </a:lnTo>
                <a:lnTo>
                  <a:pt x="8949974" y="2106611"/>
                </a:lnTo>
                <a:cubicBezTo>
                  <a:pt x="8034150" y="1076567"/>
                  <a:pt x="6712995" y="429891"/>
                  <a:pt x="5244087" y="429891"/>
                </a:cubicBezTo>
                <a:cubicBezTo>
                  <a:pt x="3775179" y="429891"/>
                  <a:pt x="2454025" y="1076567"/>
                  <a:pt x="1538200" y="2106611"/>
                </a:cubicBezTo>
                <a:lnTo>
                  <a:pt x="1527929" y="2118732"/>
                </a:lnTo>
                <a:lnTo>
                  <a:pt x="0" y="21187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D004850-C711-A740-A091-AC5986CDB8F2}"/>
              </a:ext>
            </a:extLst>
          </p:cNvPr>
          <p:cNvSpPr txBox="1">
            <a:spLocks/>
          </p:cNvSpPr>
          <p:nvPr userDrawn="1"/>
        </p:nvSpPr>
        <p:spPr>
          <a:xfrm>
            <a:off x="5556739" y="2"/>
            <a:ext cx="10012960" cy="8546841"/>
          </a:xfrm>
          <a:custGeom>
            <a:avLst/>
            <a:gdLst>
              <a:gd name="connsiteX0" fmla="*/ 1290322 w 10012960"/>
              <a:gd name="connsiteY0" fmla="*/ 0 h 8546841"/>
              <a:gd name="connsiteX1" fmla="*/ 8722638 w 10012960"/>
              <a:gd name="connsiteY1" fmla="*/ 0 h 8546841"/>
              <a:gd name="connsiteX2" fmla="*/ 8869723 w 10012960"/>
              <a:gd name="connsiteY2" fmla="*/ 173578 h 8546841"/>
              <a:gd name="connsiteX3" fmla="*/ 10012960 w 10012960"/>
              <a:gd name="connsiteY3" fmla="*/ 3429000 h 8546841"/>
              <a:gd name="connsiteX4" fmla="*/ 5006480 w 10012960"/>
              <a:gd name="connsiteY4" fmla="*/ 8546841 h 8546841"/>
              <a:gd name="connsiteX5" fmla="*/ 0 w 10012960"/>
              <a:gd name="connsiteY5" fmla="*/ 3429000 h 8546841"/>
              <a:gd name="connsiteX6" fmla="*/ 1143237 w 10012960"/>
              <a:gd name="connsiteY6" fmla="*/ 173578 h 8546841"/>
              <a:gd name="connsiteX7" fmla="*/ 1290322 w 10012960"/>
              <a:gd name="connsiteY7" fmla="*/ 0 h 85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2960" h="8546841">
                <a:moveTo>
                  <a:pt x="1290322" y="0"/>
                </a:moveTo>
                <a:lnTo>
                  <a:pt x="8722638" y="0"/>
                </a:lnTo>
                <a:lnTo>
                  <a:pt x="8869723" y="173578"/>
                </a:lnTo>
                <a:cubicBezTo>
                  <a:pt x="9583927" y="1058242"/>
                  <a:pt x="10012960" y="2192404"/>
                  <a:pt x="10012960" y="3429000"/>
                </a:cubicBezTo>
                <a:cubicBezTo>
                  <a:pt x="10012960" y="6255506"/>
                  <a:pt x="7771483" y="8546841"/>
                  <a:pt x="5006480" y="8546841"/>
                </a:cubicBezTo>
                <a:cubicBezTo>
                  <a:pt x="2241477" y="8546841"/>
                  <a:pt x="0" y="6255506"/>
                  <a:pt x="0" y="3429000"/>
                </a:cubicBezTo>
                <a:cubicBezTo>
                  <a:pt x="0" y="2192404"/>
                  <a:pt x="429033" y="1058242"/>
                  <a:pt x="1143237" y="173578"/>
                </a:cubicBezTo>
                <a:lnTo>
                  <a:pt x="1290322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1181ED3F-9FD5-B146-BEE1-30628FA12266}"/>
              </a:ext>
            </a:extLst>
          </p:cNvPr>
          <p:cNvSpPr txBox="1">
            <a:spLocks/>
          </p:cNvSpPr>
          <p:nvPr userDrawn="1"/>
        </p:nvSpPr>
        <p:spPr>
          <a:xfrm>
            <a:off x="6824091" y="-1688840"/>
            <a:ext cx="7367579" cy="1688841"/>
          </a:xfrm>
          <a:custGeom>
            <a:avLst/>
            <a:gdLst>
              <a:gd name="connsiteX0" fmla="*/ 3683789 w 7367578"/>
              <a:gd name="connsiteY0" fmla="*/ 0 h 1688841"/>
              <a:gd name="connsiteX1" fmla="*/ 7348714 w 7367578"/>
              <a:gd name="connsiteY1" fmla="*/ 1666468 h 1688841"/>
              <a:gd name="connsiteX2" fmla="*/ 7367578 w 7367578"/>
              <a:gd name="connsiteY2" fmla="*/ 1688841 h 1688841"/>
              <a:gd name="connsiteX3" fmla="*/ 0 w 7367578"/>
              <a:gd name="connsiteY3" fmla="*/ 1688841 h 1688841"/>
              <a:gd name="connsiteX4" fmla="*/ 18864 w 7367578"/>
              <a:gd name="connsiteY4" fmla="*/ 1666468 h 1688841"/>
              <a:gd name="connsiteX5" fmla="*/ 3683789 w 7367578"/>
              <a:gd name="connsiteY5" fmla="*/ 0 h 16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7578" h="1688841">
                <a:moveTo>
                  <a:pt x="3683789" y="0"/>
                </a:moveTo>
                <a:cubicBezTo>
                  <a:pt x="5136460" y="0"/>
                  <a:pt x="6443012" y="642722"/>
                  <a:pt x="7348714" y="1666468"/>
                </a:cubicBezTo>
                <a:lnTo>
                  <a:pt x="7367578" y="1688841"/>
                </a:lnTo>
                <a:lnTo>
                  <a:pt x="0" y="1688841"/>
                </a:lnTo>
                <a:lnTo>
                  <a:pt x="18864" y="1666468"/>
                </a:lnTo>
                <a:cubicBezTo>
                  <a:pt x="924566" y="642722"/>
                  <a:pt x="2231118" y="0"/>
                  <a:pt x="36837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683FC686-602A-444F-B0CA-70213C46DBBE}"/>
              </a:ext>
            </a:extLst>
          </p:cNvPr>
          <p:cNvSpPr txBox="1">
            <a:spLocks/>
          </p:cNvSpPr>
          <p:nvPr/>
        </p:nvSpPr>
        <p:spPr>
          <a:xfrm>
            <a:off x="4939990" y="-2118732"/>
            <a:ext cx="10091855" cy="2118732"/>
          </a:xfrm>
          <a:custGeom>
            <a:avLst/>
            <a:gdLst>
              <a:gd name="connsiteX0" fmla="*/ 0 w 10091854"/>
              <a:gd name="connsiteY0" fmla="*/ 0 h 2118732"/>
              <a:gd name="connsiteX1" fmla="*/ 10091854 w 10091854"/>
              <a:gd name="connsiteY1" fmla="*/ 0 h 2118732"/>
              <a:gd name="connsiteX2" fmla="*/ 10091854 w 10091854"/>
              <a:gd name="connsiteY2" fmla="*/ 2118732 h 2118732"/>
              <a:gd name="connsiteX3" fmla="*/ 9251679 w 10091854"/>
              <a:gd name="connsiteY3" fmla="*/ 2118732 h 2118732"/>
              <a:gd name="connsiteX4" fmla="*/ 9232815 w 10091854"/>
              <a:gd name="connsiteY4" fmla="*/ 2096359 h 2118732"/>
              <a:gd name="connsiteX5" fmla="*/ 5567890 w 10091854"/>
              <a:gd name="connsiteY5" fmla="*/ 429891 h 2118732"/>
              <a:gd name="connsiteX6" fmla="*/ 1902965 w 10091854"/>
              <a:gd name="connsiteY6" fmla="*/ 2096359 h 2118732"/>
              <a:gd name="connsiteX7" fmla="*/ 1884101 w 10091854"/>
              <a:gd name="connsiteY7" fmla="*/ 2118732 h 2118732"/>
              <a:gd name="connsiteX8" fmla="*/ 0 w 10091854"/>
              <a:gd name="connsiteY8" fmla="*/ 2118732 h 2118732"/>
              <a:gd name="connsiteX9" fmla="*/ 0 w 10091854"/>
              <a:gd name="connsiteY9" fmla="*/ 0 h 21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1854" h="2118732">
                <a:moveTo>
                  <a:pt x="0" y="0"/>
                </a:moveTo>
                <a:lnTo>
                  <a:pt x="10091854" y="0"/>
                </a:lnTo>
                <a:lnTo>
                  <a:pt x="10091854" y="2118732"/>
                </a:lnTo>
                <a:lnTo>
                  <a:pt x="9251679" y="2118732"/>
                </a:lnTo>
                <a:lnTo>
                  <a:pt x="9232815" y="2096359"/>
                </a:lnTo>
                <a:cubicBezTo>
                  <a:pt x="8327113" y="1072613"/>
                  <a:pt x="7020561" y="429891"/>
                  <a:pt x="5567890" y="429891"/>
                </a:cubicBezTo>
                <a:cubicBezTo>
                  <a:pt x="4115219" y="429891"/>
                  <a:pt x="2808667" y="1072613"/>
                  <a:pt x="1902965" y="2096359"/>
                </a:cubicBezTo>
                <a:lnTo>
                  <a:pt x="1884101" y="2118732"/>
                </a:lnTo>
                <a:lnTo>
                  <a:pt x="0" y="21187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79CA9EC-7ECD-EB46-8814-B9A2E604871A}"/>
              </a:ext>
            </a:extLst>
          </p:cNvPr>
          <p:cNvSpPr txBox="1">
            <a:spLocks/>
          </p:cNvSpPr>
          <p:nvPr userDrawn="1"/>
        </p:nvSpPr>
        <p:spPr>
          <a:xfrm>
            <a:off x="5556738" y="3"/>
            <a:ext cx="9902284" cy="8484253"/>
          </a:xfrm>
          <a:custGeom>
            <a:avLst/>
            <a:gdLst>
              <a:gd name="connsiteX0" fmla="*/ 1267353 w 9902284"/>
              <a:gd name="connsiteY0" fmla="*/ 0 h 8484253"/>
              <a:gd name="connsiteX1" fmla="*/ 8634931 w 9902284"/>
              <a:gd name="connsiteY1" fmla="*/ 0 h 8484253"/>
              <a:gd name="connsiteX2" fmla="*/ 8771684 w 9902284"/>
              <a:gd name="connsiteY2" fmla="*/ 162190 h 8484253"/>
              <a:gd name="connsiteX3" fmla="*/ 9902284 w 9902284"/>
              <a:gd name="connsiteY3" fmla="*/ 3397706 h 8484253"/>
              <a:gd name="connsiteX4" fmla="*/ 4951142 w 9902284"/>
              <a:gd name="connsiteY4" fmla="*/ 8484253 h 8484253"/>
              <a:gd name="connsiteX5" fmla="*/ 0 w 9902284"/>
              <a:gd name="connsiteY5" fmla="*/ 3397706 h 8484253"/>
              <a:gd name="connsiteX6" fmla="*/ 1130600 w 9902284"/>
              <a:gd name="connsiteY6" fmla="*/ 162190 h 8484253"/>
              <a:gd name="connsiteX7" fmla="*/ 1267353 w 9902284"/>
              <a:gd name="connsiteY7" fmla="*/ 0 h 84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2284" h="8484253">
                <a:moveTo>
                  <a:pt x="1267353" y="0"/>
                </a:moveTo>
                <a:lnTo>
                  <a:pt x="8634931" y="0"/>
                </a:lnTo>
                <a:lnTo>
                  <a:pt x="8771684" y="162190"/>
                </a:lnTo>
                <a:cubicBezTo>
                  <a:pt x="9477993" y="1041445"/>
                  <a:pt x="9902284" y="2168672"/>
                  <a:pt x="9902284" y="3397706"/>
                </a:cubicBezTo>
                <a:cubicBezTo>
                  <a:pt x="9902284" y="6206928"/>
                  <a:pt x="7685582" y="8484253"/>
                  <a:pt x="4951142" y="8484253"/>
                </a:cubicBezTo>
                <a:cubicBezTo>
                  <a:pt x="2216702" y="8484253"/>
                  <a:pt x="0" y="6206928"/>
                  <a:pt x="0" y="3397706"/>
                </a:cubicBezTo>
                <a:cubicBezTo>
                  <a:pt x="0" y="2168672"/>
                  <a:pt x="424291" y="1041445"/>
                  <a:pt x="1130600" y="162190"/>
                </a:cubicBezTo>
                <a:lnTo>
                  <a:pt x="1267353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/>
          </a:p>
        </p:txBody>
      </p:sp>
      <p:sp>
        <p:nvSpPr>
          <p:cNvPr id="59" name="Doughnut 58">
            <a:extLst>
              <a:ext uri="{FF2B5EF4-FFF2-40B4-BE49-F238E27FC236}">
                <a16:creationId xmlns:a16="http://schemas.microsoft.com/office/drawing/2014/main" id="{44828F86-575A-0C4C-B86F-B8B5A52D261A}"/>
              </a:ext>
            </a:extLst>
          </p:cNvPr>
          <p:cNvSpPr/>
          <p:nvPr userDrawn="1"/>
        </p:nvSpPr>
        <p:spPr>
          <a:xfrm>
            <a:off x="5515910" y="5120945"/>
            <a:ext cx="1160183" cy="1160182"/>
          </a:xfrm>
          <a:prstGeom prst="don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AA658-C6C5-F344-9A57-368B1C820BFB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8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5C0B1C-1A6A-A94D-9E0A-9D1836460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F30294-2890-8046-A3E0-CD4BA62E31B6}"/>
              </a:ext>
            </a:extLst>
          </p:cNvPr>
          <p:cNvSpPr/>
          <p:nvPr userDrawn="1"/>
        </p:nvSpPr>
        <p:spPr>
          <a:xfrm>
            <a:off x="2291938" y="1718169"/>
            <a:ext cx="3524045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D1B95-E7EF-8A49-89B8-C1771B38CE60}"/>
              </a:ext>
            </a:extLst>
          </p:cNvPr>
          <p:cNvSpPr/>
          <p:nvPr userDrawn="1"/>
        </p:nvSpPr>
        <p:spPr>
          <a:xfrm>
            <a:off x="2291938" y="4158893"/>
            <a:ext cx="3524045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29C500-9B31-B84E-AFC8-F11ADBCEF64E}"/>
              </a:ext>
            </a:extLst>
          </p:cNvPr>
          <p:cNvSpPr/>
          <p:nvPr userDrawn="1"/>
        </p:nvSpPr>
        <p:spPr>
          <a:xfrm>
            <a:off x="8083138" y="1690904"/>
            <a:ext cx="3524045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2A48C4-A39B-C042-9211-F871D5C209A9}"/>
              </a:ext>
            </a:extLst>
          </p:cNvPr>
          <p:cNvSpPr/>
          <p:nvPr userDrawn="1"/>
        </p:nvSpPr>
        <p:spPr>
          <a:xfrm>
            <a:off x="8083138" y="4158893"/>
            <a:ext cx="3524045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D31C876-0CBF-E149-AE76-15529BA08E8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868707" y="1857710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9698153-0A1B-C745-BA42-08430542688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868707" y="2304788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563158A-27CE-A04D-B822-8BAF926E1A5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868707" y="4320989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012E5C7-C52F-0241-8789-5EFFB65A65E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68707" y="4768067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3E24E99-3F55-A947-BF44-20A8170F3D1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668871" y="1857710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E11FED7-B801-8F42-8D9C-68B23256741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668871" y="2304788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CD71158-43DD-654F-81C6-EEAB688B206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668871" y="4320989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0ECF5BD-5378-A442-8BEB-188218ECB6E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668871" y="4768067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D095EA2-BF44-1F42-9AAA-A03AD625118E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72C7F-93AC-6848-AF6D-2146AB72162A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72001" y="1690466"/>
            <a:ext cx="2068512" cy="20687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930C575-533F-C34E-988B-A4EE3D818452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71779" y="4158455"/>
            <a:ext cx="2068735" cy="2068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19C89EF-7567-0A40-988C-ECCFA6A63073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6365639" y="1690466"/>
            <a:ext cx="1866073" cy="20687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2ED4F408-0983-0745-8746-C6D05FAE59B5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365418" y="4158455"/>
            <a:ext cx="2068735" cy="2068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44992-F21E-3E41-A9FF-4D5BE8C6F60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0" y="-1"/>
            <a:ext cx="12224054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4FA0-5D97-4946-805E-7C6C401AD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55" y="2424538"/>
            <a:ext cx="5224054" cy="542614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the Title</a:t>
            </a: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454A054-91D4-6B4E-A067-39C77FADD620}"/>
              </a:ext>
            </a:extLst>
          </p:cNvPr>
          <p:cNvSpPr/>
          <p:nvPr userDrawn="1"/>
        </p:nvSpPr>
        <p:spPr>
          <a:xfrm>
            <a:off x="5519128" y="-1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3125-FB11-1D49-8085-8A0322D0D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55" y="4156585"/>
            <a:ext cx="5224054" cy="737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the subtitle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vid </a:t>
            </a:r>
            <a:r>
              <a:rPr lang="en-GB" err="1"/>
              <a:t>serchit</a:t>
            </a:r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7E0D64C-69AD-5B49-8160-13DA966E3AF8}"/>
              </a:ext>
            </a:extLst>
          </p:cNvPr>
          <p:cNvSpPr/>
          <p:nvPr userDrawn="1"/>
        </p:nvSpPr>
        <p:spPr>
          <a:xfrm>
            <a:off x="6109063" y="-2"/>
            <a:ext cx="6155323" cy="6929531"/>
          </a:xfrm>
          <a:custGeom>
            <a:avLst/>
            <a:gdLst>
              <a:gd name="connsiteX0" fmla="*/ 2619838 w 5357346"/>
              <a:gd name="connsiteY0" fmla="*/ 0 h 6858000"/>
              <a:gd name="connsiteX1" fmla="*/ 5357346 w 5357346"/>
              <a:gd name="connsiteY1" fmla="*/ 0 h 6858000"/>
              <a:gd name="connsiteX2" fmla="*/ 5357346 w 5357346"/>
              <a:gd name="connsiteY2" fmla="*/ 6858000 h 6858000"/>
              <a:gd name="connsiteX3" fmla="*/ 117742 w 5357346"/>
              <a:gd name="connsiteY3" fmla="*/ 6858000 h 6858000"/>
              <a:gd name="connsiteX4" fmla="*/ 78142 w 5357346"/>
              <a:gd name="connsiteY4" fmla="*/ 6628991 h 6858000"/>
              <a:gd name="connsiteX5" fmla="*/ 0 w 5357346"/>
              <a:gd name="connsiteY5" fmla="*/ 5562961 h 6858000"/>
              <a:gd name="connsiteX6" fmla="*/ 2478999 w 5357346"/>
              <a:gd name="connsiteY6" fmla="*/ 117116 h 6858000"/>
              <a:gd name="connsiteX7" fmla="*/ 2619838 w 5357346"/>
              <a:gd name="connsiteY7" fmla="*/ 0 h 6858000"/>
              <a:gd name="connsiteX0" fmla="*/ 2619838 w 6088866"/>
              <a:gd name="connsiteY0" fmla="*/ 0 h 6884126"/>
              <a:gd name="connsiteX1" fmla="*/ 5357346 w 6088866"/>
              <a:gd name="connsiteY1" fmla="*/ 0 h 6884126"/>
              <a:gd name="connsiteX2" fmla="*/ 6088866 w 6088866"/>
              <a:gd name="connsiteY2" fmla="*/ 6884126 h 6884126"/>
              <a:gd name="connsiteX3" fmla="*/ 117742 w 6088866"/>
              <a:gd name="connsiteY3" fmla="*/ 6858000 h 6884126"/>
              <a:gd name="connsiteX4" fmla="*/ 78142 w 6088866"/>
              <a:gd name="connsiteY4" fmla="*/ 6628991 h 6884126"/>
              <a:gd name="connsiteX5" fmla="*/ 0 w 6088866"/>
              <a:gd name="connsiteY5" fmla="*/ 5562961 h 6884126"/>
              <a:gd name="connsiteX6" fmla="*/ 2478999 w 6088866"/>
              <a:gd name="connsiteY6" fmla="*/ 117116 h 6884126"/>
              <a:gd name="connsiteX7" fmla="*/ 2619838 w 6088866"/>
              <a:gd name="connsiteY7" fmla="*/ 0 h 6884126"/>
              <a:gd name="connsiteX0" fmla="*/ 2619838 w 6114991"/>
              <a:gd name="connsiteY0" fmla="*/ 0 h 6884126"/>
              <a:gd name="connsiteX1" fmla="*/ 6114991 w 6114991"/>
              <a:gd name="connsiteY1" fmla="*/ 0 h 6884126"/>
              <a:gd name="connsiteX2" fmla="*/ 6088866 w 6114991"/>
              <a:gd name="connsiteY2" fmla="*/ 6884126 h 6884126"/>
              <a:gd name="connsiteX3" fmla="*/ 117742 w 6114991"/>
              <a:gd name="connsiteY3" fmla="*/ 6858000 h 6884126"/>
              <a:gd name="connsiteX4" fmla="*/ 78142 w 6114991"/>
              <a:gd name="connsiteY4" fmla="*/ 6628991 h 6884126"/>
              <a:gd name="connsiteX5" fmla="*/ 0 w 6114991"/>
              <a:gd name="connsiteY5" fmla="*/ 5562961 h 6884126"/>
              <a:gd name="connsiteX6" fmla="*/ 2478999 w 6114991"/>
              <a:gd name="connsiteY6" fmla="*/ 117116 h 6884126"/>
              <a:gd name="connsiteX7" fmla="*/ 2619838 w 6114991"/>
              <a:gd name="connsiteY7" fmla="*/ 0 h 688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4991" h="6884126">
                <a:moveTo>
                  <a:pt x="2619838" y="0"/>
                </a:moveTo>
                <a:lnTo>
                  <a:pt x="6114991" y="0"/>
                </a:lnTo>
                <a:cubicBezTo>
                  <a:pt x="6106283" y="2294709"/>
                  <a:pt x="6097574" y="4589417"/>
                  <a:pt x="6088866" y="6884126"/>
                </a:cubicBezTo>
                <a:lnTo>
                  <a:pt x="117742" y="6858000"/>
                </a:lnTo>
                <a:lnTo>
                  <a:pt x="78142" y="6628991"/>
                </a:lnTo>
                <a:cubicBezTo>
                  <a:pt x="26666" y="6281113"/>
                  <a:pt x="0" y="5925151"/>
                  <a:pt x="0" y="5562961"/>
                </a:cubicBezTo>
                <a:cubicBezTo>
                  <a:pt x="0" y="3389821"/>
                  <a:pt x="959978" y="1440894"/>
                  <a:pt x="2478999" y="117116"/>
                </a:cubicBezTo>
                <a:lnTo>
                  <a:pt x="26198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C9D740F-0709-6D4F-9A31-50409B10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55" y="576873"/>
            <a:ext cx="2103703" cy="102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7ACD9B-B156-3D4C-ADE0-640BA32A616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5855" y="5827736"/>
            <a:ext cx="5224054" cy="45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Name &amp;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DCE2369-37A1-844C-82A3-74DF5720A2D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5855" y="3003722"/>
            <a:ext cx="5224054" cy="640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7C189FC-9D07-6748-9EBC-788609F28676}"/>
              </a:ext>
            </a:extLst>
          </p:cNvPr>
          <p:cNvSpPr/>
          <p:nvPr userDrawn="1"/>
        </p:nvSpPr>
        <p:spPr>
          <a:xfrm>
            <a:off x="10346981" y="4601972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F21291-31CB-A14A-B34A-93C69E13787F}"/>
              </a:ext>
            </a:extLst>
          </p:cNvPr>
          <p:cNvSpPr/>
          <p:nvPr userDrawn="1"/>
        </p:nvSpPr>
        <p:spPr>
          <a:xfrm>
            <a:off x="8327139" y="1317759"/>
            <a:ext cx="3111796" cy="3111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9519F4-4C96-124E-8948-4033ABDE8C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09013" y="2222500"/>
            <a:ext cx="2532062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0503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5EAF368-C28A-8744-9099-EEF4C6CA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7" y="630376"/>
            <a:ext cx="8837127" cy="606755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332BD7-67BE-2C4E-9F01-65FA06FB4E8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89001" y="1649362"/>
            <a:ext cx="6417235" cy="771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chemeClr val="bg2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C948D4-B663-6C4F-9E31-070175A518F9}"/>
              </a:ext>
            </a:extLst>
          </p:cNvPr>
          <p:cNvCxnSpPr>
            <a:cxnSpLocks/>
          </p:cNvCxnSpPr>
          <p:nvPr userDrawn="1"/>
        </p:nvCxnSpPr>
        <p:spPr>
          <a:xfrm>
            <a:off x="575855" y="1649362"/>
            <a:ext cx="0" cy="77111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91B8E25-A030-CA4C-9C3F-CBD52298F1E8}"/>
              </a:ext>
            </a:extLst>
          </p:cNvPr>
          <p:cNvSpPr/>
          <p:nvPr userDrawn="1"/>
        </p:nvSpPr>
        <p:spPr>
          <a:xfrm>
            <a:off x="575855" y="2832702"/>
            <a:ext cx="708212" cy="708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4ACA7FB-2DAF-F04F-A65B-D0A84CDE4E5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86006" y="3687329"/>
            <a:ext cx="3331569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FAA0D79-E687-9241-9785-DA650DA926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6005" y="4358349"/>
            <a:ext cx="3331571" cy="186927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CBB3E6-C1F0-BF43-95FD-DF06BC0D86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75856" y="4264223"/>
            <a:ext cx="3341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A2C21CE-9543-BC4E-8D51-71E88E5D7625}"/>
              </a:ext>
            </a:extLst>
          </p:cNvPr>
          <p:cNvSpPr/>
          <p:nvPr userDrawn="1"/>
        </p:nvSpPr>
        <p:spPr>
          <a:xfrm>
            <a:off x="4430215" y="2832702"/>
            <a:ext cx="708212" cy="708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D882DA-CEFA-2243-B8E7-8143DC4C5F5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0217" y="3687329"/>
            <a:ext cx="3331569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6A74AE3-31E9-4345-8F45-6855CF99DF7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30213" y="4358349"/>
            <a:ext cx="3331571" cy="186927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FCFCA5-A934-BD49-8DE4-C547D4DC3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0065" y="4264223"/>
            <a:ext cx="3341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56A1D2A-6670-B647-87E0-9A546AB54A82}"/>
              </a:ext>
            </a:extLst>
          </p:cNvPr>
          <p:cNvSpPr/>
          <p:nvPr userDrawn="1"/>
        </p:nvSpPr>
        <p:spPr>
          <a:xfrm>
            <a:off x="8267573" y="2832702"/>
            <a:ext cx="708212" cy="708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AF81AB-0364-9E46-98FC-70455A57F02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77724" y="3687329"/>
            <a:ext cx="3331569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7DE8C35-070E-BA4C-BF18-621597B05BE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277723" y="4358349"/>
            <a:ext cx="3331571" cy="186927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 b="0" i="0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271C8A-AF94-FE4A-8493-701771B384B3}"/>
              </a:ext>
            </a:extLst>
          </p:cNvPr>
          <p:cNvCxnSpPr>
            <a:cxnSpLocks/>
          </p:cNvCxnSpPr>
          <p:nvPr userDrawn="1"/>
        </p:nvCxnSpPr>
        <p:spPr>
          <a:xfrm flipH="1">
            <a:off x="8267573" y="4264223"/>
            <a:ext cx="3341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ughnut 26">
            <a:extLst>
              <a:ext uri="{FF2B5EF4-FFF2-40B4-BE49-F238E27FC236}">
                <a16:creationId xmlns:a16="http://schemas.microsoft.com/office/drawing/2014/main" id="{2ABF993B-B486-F842-BB01-E07C4D80375E}"/>
              </a:ext>
            </a:extLst>
          </p:cNvPr>
          <p:cNvSpPr/>
          <p:nvPr userDrawn="1"/>
        </p:nvSpPr>
        <p:spPr>
          <a:xfrm>
            <a:off x="9511277" y="-1050102"/>
            <a:ext cx="2100203" cy="2100203"/>
          </a:xfrm>
          <a:prstGeom prst="don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0BBB7CA-055F-9C43-97FC-34C019D9264F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4D11A-AB94-C149-B539-71F3AB846746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706918" y="2955925"/>
            <a:ext cx="446087" cy="446088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6A3BDAD-0A30-764C-9074-1A6F187B8AB9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562029" y="2955925"/>
            <a:ext cx="446087" cy="446088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0318500-FBC1-044E-B39D-5882425D0C6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8395194" y="2955925"/>
            <a:ext cx="446087" cy="446088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3D2E2-8846-0245-A9AF-96C4208CF7FB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07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2F3530-B85A-CF41-8089-D306BB7978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809129 h 6858000"/>
              <a:gd name="connsiteX5" fmla="*/ 4518212 w 12192000"/>
              <a:gd name="connsiteY5" fmla="*/ 5809129 h 6858000"/>
              <a:gd name="connsiteX6" fmla="*/ 4518212 w 12192000"/>
              <a:gd name="connsiteY6" fmla="*/ 1048870 h 6858000"/>
              <a:gd name="connsiteX7" fmla="*/ 0 w 12192000"/>
              <a:gd name="connsiteY7" fmla="*/ 1048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809129"/>
                </a:lnTo>
                <a:lnTo>
                  <a:pt x="4518212" y="5809129"/>
                </a:lnTo>
                <a:lnTo>
                  <a:pt x="4518212" y="1048870"/>
                </a:lnTo>
                <a:lnTo>
                  <a:pt x="0" y="10488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9BA21D-7132-7B4F-AFA8-87336A5F517B}"/>
              </a:ext>
            </a:extLst>
          </p:cNvPr>
          <p:cNvSpPr/>
          <p:nvPr userDrawn="1"/>
        </p:nvSpPr>
        <p:spPr>
          <a:xfrm>
            <a:off x="1" y="1048872"/>
            <a:ext cx="4518212" cy="4760259"/>
          </a:xfrm>
          <a:prstGeom prst="rect">
            <a:avLst/>
          </a:prstGeom>
          <a:solidFill>
            <a:schemeClr val="tx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66BA44A-563D-584B-A78D-8773EB558F9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6005" y="2150669"/>
            <a:ext cx="3331571" cy="282916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500" b="1" i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59E20DD-0C35-854A-B702-3E91F33747A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86006" y="5145502"/>
            <a:ext cx="3331569" cy="3094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 and Surname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E3E93-B0D1-2B47-8FA9-60F31C6E52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00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70C789E-8C9E-5642-92AA-561C3A8E8090}"/>
              </a:ext>
            </a:extLst>
          </p:cNvPr>
          <p:cNvSpPr/>
          <p:nvPr userDrawn="1"/>
        </p:nvSpPr>
        <p:spPr>
          <a:xfrm>
            <a:off x="7158396" y="0"/>
            <a:ext cx="5058075" cy="6870700"/>
          </a:xfrm>
          <a:custGeom>
            <a:avLst/>
            <a:gdLst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6635261 w 6635261"/>
              <a:gd name="connsiteY2" fmla="*/ 6870700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5888129 w 6635261"/>
              <a:gd name="connsiteY2" fmla="*/ 6870700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4851066 w 6635261"/>
              <a:gd name="connsiteY2" fmla="*/ 6837246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5040637 w 6635261"/>
              <a:gd name="connsiteY2" fmla="*/ 6848397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5040637"/>
              <a:gd name="connsiteY0" fmla="*/ 0 h 6870700"/>
              <a:gd name="connsiteX1" fmla="*/ 4237749 w 5040637"/>
              <a:gd name="connsiteY1" fmla="*/ 22302 h 6870700"/>
              <a:gd name="connsiteX2" fmla="*/ 5040637 w 5040637"/>
              <a:gd name="connsiteY2" fmla="*/ 6848397 h 6870700"/>
              <a:gd name="connsiteX3" fmla="*/ 1273453 w 5040637"/>
              <a:gd name="connsiteY3" fmla="*/ 6870700 h 6870700"/>
              <a:gd name="connsiteX4" fmla="*/ 1208705 w 5040637"/>
              <a:gd name="connsiteY4" fmla="*/ 6795952 h 6870700"/>
              <a:gd name="connsiteX5" fmla="*/ 0 w 5040637"/>
              <a:gd name="connsiteY5" fmla="*/ 3429000 h 6870700"/>
              <a:gd name="connsiteX6" fmla="*/ 1208705 w 5040637"/>
              <a:gd name="connsiteY6" fmla="*/ 62048 h 6870700"/>
              <a:gd name="connsiteX7" fmla="*/ 1262452 w 5040637"/>
              <a:gd name="connsiteY7" fmla="*/ 0 h 6870700"/>
              <a:gd name="connsiteX0" fmla="*/ 1262452 w 5062939"/>
              <a:gd name="connsiteY0" fmla="*/ 0 h 6870700"/>
              <a:gd name="connsiteX1" fmla="*/ 5062939 w 5062939"/>
              <a:gd name="connsiteY1" fmla="*/ 11151 h 6870700"/>
              <a:gd name="connsiteX2" fmla="*/ 5040637 w 5062939"/>
              <a:gd name="connsiteY2" fmla="*/ 6848397 h 6870700"/>
              <a:gd name="connsiteX3" fmla="*/ 1273453 w 5062939"/>
              <a:gd name="connsiteY3" fmla="*/ 6870700 h 6870700"/>
              <a:gd name="connsiteX4" fmla="*/ 1208705 w 5062939"/>
              <a:gd name="connsiteY4" fmla="*/ 6795952 h 6870700"/>
              <a:gd name="connsiteX5" fmla="*/ 0 w 5062939"/>
              <a:gd name="connsiteY5" fmla="*/ 3429000 h 6870700"/>
              <a:gd name="connsiteX6" fmla="*/ 1208705 w 5062939"/>
              <a:gd name="connsiteY6" fmla="*/ 62048 h 6870700"/>
              <a:gd name="connsiteX7" fmla="*/ 1262452 w 5062939"/>
              <a:gd name="connsiteY7" fmla="*/ 0 h 6870700"/>
              <a:gd name="connsiteX0" fmla="*/ 1262452 w 5058075"/>
              <a:gd name="connsiteY0" fmla="*/ 0 h 6870700"/>
              <a:gd name="connsiteX1" fmla="*/ 5058075 w 5058075"/>
              <a:gd name="connsiteY1" fmla="*/ 1424 h 6870700"/>
              <a:gd name="connsiteX2" fmla="*/ 5040637 w 5058075"/>
              <a:gd name="connsiteY2" fmla="*/ 6848397 h 6870700"/>
              <a:gd name="connsiteX3" fmla="*/ 1273453 w 5058075"/>
              <a:gd name="connsiteY3" fmla="*/ 6870700 h 6870700"/>
              <a:gd name="connsiteX4" fmla="*/ 1208705 w 5058075"/>
              <a:gd name="connsiteY4" fmla="*/ 6795952 h 6870700"/>
              <a:gd name="connsiteX5" fmla="*/ 0 w 5058075"/>
              <a:gd name="connsiteY5" fmla="*/ 3429000 h 6870700"/>
              <a:gd name="connsiteX6" fmla="*/ 1208705 w 5058075"/>
              <a:gd name="connsiteY6" fmla="*/ 62048 h 6870700"/>
              <a:gd name="connsiteX7" fmla="*/ 1262452 w 5058075"/>
              <a:gd name="connsiteY7" fmla="*/ 0 h 6870700"/>
              <a:gd name="connsiteX0" fmla="*/ 1262452 w 5058075"/>
              <a:gd name="connsiteY0" fmla="*/ 0 h 6870700"/>
              <a:gd name="connsiteX1" fmla="*/ 5058075 w 5058075"/>
              <a:gd name="connsiteY1" fmla="*/ 1424 h 6870700"/>
              <a:gd name="connsiteX2" fmla="*/ 5035773 w 5058075"/>
              <a:gd name="connsiteY2" fmla="*/ 6867852 h 6870700"/>
              <a:gd name="connsiteX3" fmla="*/ 1273453 w 5058075"/>
              <a:gd name="connsiteY3" fmla="*/ 6870700 h 6870700"/>
              <a:gd name="connsiteX4" fmla="*/ 1208705 w 5058075"/>
              <a:gd name="connsiteY4" fmla="*/ 6795952 h 6870700"/>
              <a:gd name="connsiteX5" fmla="*/ 0 w 5058075"/>
              <a:gd name="connsiteY5" fmla="*/ 3429000 h 6870700"/>
              <a:gd name="connsiteX6" fmla="*/ 1208705 w 5058075"/>
              <a:gd name="connsiteY6" fmla="*/ 62048 h 6870700"/>
              <a:gd name="connsiteX7" fmla="*/ 1262452 w 5058075"/>
              <a:gd name="connsiteY7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075" h="6870700">
                <a:moveTo>
                  <a:pt x="1262452" y="0"/>
                </a:moveTo>
                <a:lnTo>
                  <a:pt x="5058075" y="1424"/>
                </a:lnTo>
                <a:cubicBezTo>
                  <a:pt x="5052262" y="2283748"/>
                  <a:pt x="5041586" y="4585528"/>
                  <a:pt x="5035773" y="6867852"/>
                </a:cubicBezTo>
                <a:lnTo>
                  <a:pt x="1273453" y="6870700"/>
                </a:lnTo>
                <a:lnTo>
                  <a:pt x="1208705" y="6795952"/>
                </a:lnTo>
                <a:cubicBezTo>
                  <a:pt x="453602" y="5880979"/>
                  <a:pt x="0" y="4707962"/>
                  <a:pt x="0" y="3429000"/>
                </a:cubicBezTo>
                <a:cubicBezTo>
                  <a:pt x="0" y="2150039"/>
                  <a:pt x="453602" y="977021"/>
                  <a:pt x="1208705" y="62048"/>
                </a:cubicBezTo>
                <a:lnTo>
                  <a:pt x="1262452" y="0"/>
                </a:lnTo>
                <a:close/>
              </a:path>
            </a:pathLst>
          </a:custGeom>
          <a:solidFill>
            <a:srgbClr val="70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8D7853-43D5-C24D-B3E3-87E0A8196EF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9000" y="1787976"/>
            <a:ext cx="5544747" cy="11476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chemeClr val="tx2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B2029A-2BAC-0945-BDD4-C99E8CD81471}"/>
              </a:ext>
            </a:extLst>
          </p:cNvPr>
          <p:cNvCxnSpPr>
            <a:cxnSpLocks/>
          </p:cNvCxnSpPr>
          <p:nvPr userDrawn="1"/>
        </p:nvCxnSpPr>
        <p:spPr>
          <a:xfrm>
            <a:off x="392975" y="1799559"/>
            <a:ext cx="0" cy="114762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ghnut 12">
            <a:extLst>
              <a:ext uri="{FF2B5EF4-FFF2-40B4-BE49-F238E27FC236}">
                <a16:creationId xmlns:a16="http://schemas.microsoft.com/office/drawing/2014/main" id="{DE8FFD74-918B-124B-B30E-F13C2870203D}"/>
              </a:ext>
            </a:extLst>
          </p:cNvPr>
          <p:cNvSpPr/>
          <p:nvPr userDrawn="1"/>
        </p:nvSpPr>
        <p:spPr>
          <a:xfrm>
            <a:off x="6813489" y="4257080"/>
            <a:ext cx="1160183" cy="1160182"/>
          </a:xfrm>
          <a:prstGeom prst="don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525B291-50B9-2648-9934-A07C7FB095B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119" y="3446718"/>
            <a:ext cx="5836632" cy="2780911"/>
          </a:xfrm>
          <a:prstGeom prst="rect">
            <a:avLst/>
          </a:prstGeom>
        </p:spPr>
        <p:txBody>
          <a:bodyPr/>
          <a:lstStyle>
            <a:lvl1pPr marL="257175" marR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lang="en-GB" sz="1500" b="0" i="0" smtClean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lang="en-GB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BCA9876-B1FF-E147-915E-75C0AECA7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5857892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F7704E-2CD6-754E-B0F6-B74267532A7B}"/>
              </a:ext>
            </a:extLst>
          </p:cNvPr>
          <p:cNvSpPr/>
          <p:nvPr userDrawn="1"/>
        </p:nvSpPr>
        <p:spPr>
          <a:xfrm>
            <a:off x="8335995" y="1799559"/>
            <a:ext cx="3258887" cy="3258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AD4A697-3208-CE42-9250-77FC8D2CC955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209B59-204F-4443-ABBF-0F271790192A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707439" y="2838450"/>
            <a:ext cx="2514600" cy="1181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D7BE7F-97A2-D542-A5AB-08D64B64C4ED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8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-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A29EAC6-BC16-0A43-AC24-90B2D7B72ABF}"/>
              </a:ext>
            </a:extLst>
          </p:cNvPr>
          <p:cNvSpPr/>
          <p:nvPr userDrawn="1"/>
        </p:nvSpPr>
        <p:spPr>
          <a:xfrm>
            <a:off x="0" y="2021218"/>
            <a:ext cx="12192000" cy="420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67317F-CD5E-E04A-93DF-6ECA4DC4A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E83AF1C-C495-AE4D-8428-09869379E4B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97054" y="3858414"/>
            <a:ext cx="245298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25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500,000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FAB775E-7B25-B645-93AA-47F5EE9F4C2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97052" y="4401611"/>
            <a:ext cx="2452989" cy="9965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500" b="0" i="0" smtClean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3A559F6-4556-FF40-AFA2-7A6061A9B0C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92438" y="3858414"/>
            <a:ext cx="245298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25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200%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0F2D27D-0FE9-384E-9068-6FC4BB579D0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892437" y="4401611"/>
            <a:ext cx="2452989" cy="9965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500" b="0" i="0" smtClean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A1A2174-93D5-2C42-B2DC-070B870E1CB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35109" y="3858414"/>
            <a:ext cx="245298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25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2 million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E85C00F-EBB3-F346-A774-AFBF3F2176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535108" y="4401611"/>
            <a:ext cx="2452989" cy="9965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500" b="0" i="0" smtClean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5BF3282-3636-D648-A136-32147B851463}"/>
              </a:ext>
            </a:extLst>
          </p:cNvPr>
          <p:cNvCxnSpPr>
            <a:cxnSpLocks/>
          </p:cNvCxnSpPr>
          <p:nvPr userDrawn="1"/>
        </p:nvCxnSpPr>
        <p:spPr>
          <a:xfrm flipV="1">
            <a:off x="4285880" y="2695072"/>
            <a:ext cx="0" cy="270308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FA3C20-7BCF-E243-9EF7-0AB02DEC5A48}"/>
              </a:ext>
            </a:extLst>
          </p:cNvPr>
          <p:cNvCxnSpPr>
            <a:cxnSpLocks/>
          </p:cNvCxnSpPr>
          <p:nvPr userDrawn="1"/>
        </p:nvCxnSpPr>
        <p:spPr>
          <a:xfrm flipV="1">
            <a:off x="7935923" y="2695072"/>
            <a:ext cx="0" cy="270308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58FA901-17B6-7B4F-85F3-3DE76EC038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5855" y="1262554"/>
            <a:ext cx="8935419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Sub Heading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A5B7F70-0ABF-794A-8D74-4A2D804C545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C4600-6CE5-4F47-96BA-B94C0B5918D1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197054" y="2694389"/>
            <a:ext cx="1074351" cy="10743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95B9239-E409-D74D-B68E-D8B87C0E1463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869285" y="2694389"/>
            <a:ext cx="1074351" cy="10743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C3824E4-2B71-6C4F-89C0-EEFCD1EC49C9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8519570" y="2694389"/>
            <a:ext cx="1074351" cy="10743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3B0D9-3E60-BE47-9687-FA1D9819345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3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5357B7-EFCD-FC48-AF51-980D7185A77E}"/>
              </a:ext>
            </a:extLst>
          </p:cNvPr>
          <p:cNvSpPr/>
          <p:nvPr userDrawn="1"/>
        </p:nvSpPr>
        <p:spPr>
          <a:xfrm>
            <a:off x="1" y="0"/>
            <a:ext cx="500476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A06B7-50B2-1443-A293-EEC075D4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5" y="616017"/>
            <a:ext cx="3808787" cy="992371"/>
          </a:xfrm>
          <a:prstGeom prst="rect">
            <a:avLst/>
          </a:prstGeom>
        </p:spPr>
        <p:txBody>
          <a:bodyPr anchor="t"/>
          <a:lstStyle>
            <a:lvl1pPr>
              <a:defRPr sz="26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A7C0-FE77-3F48-9814-A3A836312A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8957" y="2107425"/>
            <a:ext cx="3515835" cy="412020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500" b="0" i="0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 a </a:t>
            </a:r>
            <a:r>
              <a:rPr lang="en-GB" err="1"/>
              <a:t>neque</a:t>
            </a:r>
            <a:r>
              <a:rPr lang="en-GB"/>
              <a:t> a,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et nisi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4E84A5-B8E1-3048-97D4-8DEF2916DC63}"/>
              </a:ext>
            </a:extLst>
          </p:cNvPr>
          <p:cNvCxnSpPr>
            <a:cxnSpLocks/>
          </p:cNvCxnSpPr>
          <p:nvPr userDrawn="1"/>
        </p:nvCxnSpPr>
        <p:spPr>
          <a:xfrm>
            <a:off x="575855" y="2107425"/>
            <a:ext cx="0" cy="412020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AEA3C7-25AF-8744-ADEA-B77EF6FDC881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09304F-9255-D443-8182-4FB2665BB96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005389" y="3658"/>
            <a:ext cx="7186612" cy="6858000"/>
          </a:xfrm>
          <a:custGeom>
            <a:avLst/>
            <a:gdLst>
              <a:gd name="connsiteX0" fmla="*/ 6304110 w 7186612"/>
              <a:gd name="connsiteY0" fmla="*/ 0 h 6858000"/>
              <a:gd name="connsiteX1" fmla="*/ 7186612 w 7186612"/>
              <a:gd name="connsiteY1" fmla="*/ 0 h 6858000"/>
              <a:gd name="connsiteX2" fmla="*/ 7186612 w 7186612"/>
              <a:gd name="connsiteY2" fmla="*/ 1406565 h 6858000"/>
              <a:gd name="connsiteX3" fmla="*/ 7123694 w 7186612"/>
              <a:gd name="connsiteY3" fmla="*/ 1406964 h 6858000"/>
              <a:gd name="connsiteX4" fmla="*/ 6356312 w 7186612"/>
              <a:gd name="connsiteY4" fmla="*/ 906052 h 6858000"/>
              <a:gd name="connsiteX5" fmla="*/ 6276320 w 7186612"/>
              <a:gd name="connsiteY5" fmla="*/ 59875 h 6858000"/>
              <a:gd name="connsiteX6" fmla="*/ 0 w 7186612"/>
              <a:gd name="connsiteY6" fmla="*/ 0 h 6858000"/>
              <a:gd name="connsiteX7" fmla="*/ 5400434 w 7186612"/>
              <a:gd name="connsiteY7" fmla="*/ 0 h 6858000"/>
              <a:gd name="connsiteX8" fmla="*/ 5374043 w 7186612"/>
              <a:gd name="connsiteY8" fmla="*/ 139318 h 6858000"/>
              <a:gd name="connsiteX9" fmla="*/ 5611424 w 7186612"/>
              <a:gd name="connsiteY9" fmla="*/ 1336113 h 6858000"/>
              <a:gd name="connsiteX10" fmla="*/ 7073689 w 7186612"/>
              <a:gd name="connsiteY10" fmla="*/ 2265245 h 6858000"/>
              <a:gd name="connsiteX11" fmla="*/ 7186612 w 7186612"/>
              <a:gd name="connsiteY11" fmla="*/ 2268773 h 6858000"/>
              <a:gd name="connsiteX12" fmla="*/ 7186612 w 7186612"/>
              <a:gd name="connsiteY12" fmla="*/ 6858000 h 6858000"/>
              <a:gd name="connsiteX13" fmla="*/ 0 w 7186612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6612" h="6858000">
                <a:moveTo>
                  <a:pt x="6304110" y="0"/>
                </a:moveTo>
                <a:lnTo>
                  <a:pt x="7186612" y="0"/>
                </a:lnTo>
                <a:lnTo>
                  <a:pt x="7186612" y="1406565"/>
                </a:lnTo>
                <a:lnTo>
                  <a:pt x="7123694" y="1406964"/>
                </a:lnTo>
                <a:cubicBezTo>
                  <a:pt x="6824859" y="1385912"/>
                  <a:pt x="6529535" y="1206083"/>
                  <a:pt x="6356312" y="906052"/>
                </a:cubicBezTo>
                <a:cubicBezTo>
                  <a:pt x="6197524" y="631024"/>
                  <a:pt x="6177507" y="317643"/>
                  <a:pt x="6276320" y="59875"/>
                </a:cubicBezTo>
                <a:close/>
                <a:moveTo>
                  <a:pt x="0" y="0"/>
                </a:moveTo>
                <a:lnTo>
                  <a:pt x="5400434" y="0"/>
                </a:lnTo>
                <a:lnTo>
                  <a:pt x="5374043" y="139318"/>
                </a:lnTo>
                <a:cubicBezTo>
                  <a:pt x="5318474" y="533875"/>
                  <a:pt x="5392028" y="956109"/>
                  <a:pt x="5611424" y="1336113"/>
                </a:cubicBezTo>
                <a:cubicBezTo>
                  <a:pt x="5934640" y="1895940"/>
                  <a:pt x="6495496" y="2227474"/>
                  <a:pt x="7073689" y="2265245"/>
                </a:cubicBezTo>
                <a:lnTo>
                  <a:pt x="7186612" y="2268773"/>
                </a:lnTo>
                <a:lnTo>
                  <a:pt x="718661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254688C-E1DB-2041-85F9-BF800E8E96AE}"/>
              </a:ext>
            </a:extLst>
          </p:cNvPr>
          <p:cNvSpPr/>
          <p:nvPr userDrawn="1"/>
        </p:nvSpPr>
        <p:spPr>
          <a:xfrm flipV="1">
            <a:off x="10361659" y="-48125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38C83-3599-DA44-93F2-C684B9346350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16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-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BD6DA6-F773-044D-96D7-6527F635B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AB8FD4-5DE4-A44F-BBC0-090DBCE0A39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5855" y="1262554"/>
            <a:ext cx="8935419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Sub Heading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40B37F-5898-4340-B38F-67CEB0DBD893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96E54-121B-F648-978F-954E6342957E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86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-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BD6DA6-F773-044D-96D7-6527F635B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AB8FD4-5DE4-A44F-BBC0-090DBCE0A39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5855" y="1262554"/>
            <a:ext cx="8935419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Sub Heading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B65431-1BE3-CD4C-AA19-F55ED9F55261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39DED-9AB8-484F-8955-38E991EEA1E2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31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- 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7E9C08-22DC-F44D-AF94-9720F51A7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F57B7-B307-A845-820E-37411C49C085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187706-E4A6-544B-9096-0F2451E00CD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9001" y="1490265"/>
            <a:ext cx="8622263" cy="863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chemeClr val="tx2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6ADAE7-D2E2-384C-AB9A-C215F0BBEDE2}"/>
              </a:ext>
            </a:extLst>
          </p:cNvPr>
          <p:cNvCxnSpPr>
            <a:cxnSpLocks/>
          </p:cNvCxnSpPr>
          <p:nvPr userDrawn="1"/>
        </p:nvCxnSpPr>
        <p:spPr>
          <a:xfrm>
            <a:off x="575855" y="1525708"/>
            <a:ext cx="0" cy="79219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0782FC-7735-0A40-BF1E-C4B18F1EA4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4158" y="2681217"/>
            <a:ext cx="11031831" cy="325884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75" b="0" i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 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diam.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natoque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penatibus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dis parturient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montes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nascetur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ridiculus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mus.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2D97D-444E-E145-B6EA-2F6F311E6BFB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36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-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7E9C08-22DC-F44D-AF94-9720F51A7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FECF0-6927-2443-9910-69D86E173353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7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i="1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99E7-E529-7E4E-A6DB-B514B174B1E0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2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A263793A-1391-8D4E-8BDF-283D233CA620}"/>
              </a:ext>
            </a:extLst>
          </p:cNvPr>
          <p:cNvSpPr/>
          <p:nvPr userDrawn="1"/>
        </p:nvSpPr>
        <p:spPr>
          <a:xfrm flipH="1">
            <a:off x="3386398" y="4785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A86A6C30-F7D2-6747-9F6E-604C469DEF78}"/>
              </a:ext>
            </a:extLst>
          </p:cNvPr>
          <p:cNvSpPr/>
          <p:nvPr userDrawn="1"/>
        </p:nvSpPr>
        <p:spPr>
          <a:xfrm flipH="1">
            <a:off x="-28400" y="4570451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2E0F90EE-FBC0-704E-B3E3-0BE1F3D14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7641" y="576873"/>
            <a:ext cx="2108505" cy="10233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97F3C8-677F-6D40-AD8B-56F3ADDC65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4925" y="5973799"/>
            <a:ext cx="4911219" cy="297941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9A4EFA8-2692-AB43-8F7D-E4CDAF2C34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2541" y="2313234"/>
            <a:ext cx="423603" cy="4236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DAFAD0-5DF6-454C-A60B-CF4012A6E5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224411" y="3263588"/>
            <a:ext cx="423603" cy="42360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B97F81-9D85-BA4E-9FB0-EA113BAAD442}"/>
              </a:ext>
            </a:extLst>
          </p:cNvPr>
          <p:cNvCxnSpPr>
            <a:cxnSpLocks/>
          </p:cNvCxnSpPr>
          <p:nvPr userDrawn="1"/>
        </p:nvCxnSpPr>
        <p:spPr>
          <a:xfrm>
            <a:off x="6259034" y="4121166"/>
            <a:ext cx="535711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btitle 2">
            <a:extLst>
              <a:ext uri="{FF2B5EF4-FFF2-40B4-BE49-F238E27FC236}">
                <a16:creationId xmlns:a16="http://schemas.microsoft.com/office/drawing/2014/main" id="{B56C02D1-4267-6F43-B979-2329EB00858D}"/>
              </a:ext>
            </a:extLst>
          </p:cNvPr>
          <p:cNvSpPr txBox="1">
            <a:spLocks/>
          </p:cNvSpPr>
          <p:nvPr userDrawn="1"/>
        </p:nvSpPr>
        <p:spPr>
          <a:xfrm>
            <a:off x="5728751" y="2215859"/>
            <a:ext cx="5357111" cy="73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/>
              <a:t>Family Rights Group, Second Floor, The Print House, 18 Ashwin Street, London, E8 3DL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7E0E-DFFE-1C4F-824D-1B9D8CBE035A}"/>
              </a:ext>
            </a:extLst>
          </p:cNvPr>
          <p:cNvSpPr/>
          <p:nvPr userDrawn="1"/>
        </p:nvSpPr>
        <p:spPr>
          <a:xfrm>
            <a:off x="8029319" y="3130590"/>
            <a:ext cx="30565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sz="15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Free Advice Line 0808 801 0366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FFB52-4045-1F49-ADE2-7ECA8D8AFE08}"/>
              </a:ext>
            </a:extLst>
          </p:cNvPr>
          <p:cNvSpPr/>
          <p:nvPr userDrawn="1"/>
        </p:nvSpPr>
        <p:spPr>
          <a:xfrm>
            <a:off x="8246623" y="3451661"/>
            <a:ext cx="2839239" cy="279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sz="135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(Monday to Friday 9.30am to 3pm)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73C400-EDBE-B043-AE28-DAB5BF462F89}"/>
              </a:ext>
            </a:extLst>
          </p:cNvPr>
          <p:cNvSpPr/>
          <p:nvPr userDrawn="1"/>
        </p:nvSpPr>
        <p:spPr>
          <a:xfrm>
            <a:off x="6375162" y="4384339"/>
            <a:ext cx="40158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350"/>
              <a:t>Admin Tel 020 7923 2628 Email </a:t>
            </a:r>
            <a:r>
              <a:rPr lang="en-GB" sz="1350" err="1"/>
              <a:t>office@frg.org.uk</a:t>
            </a:r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39EEF6F-7F2E-0C48-A534-284AE68AFB81}"/>
              </a:ext>
            </a:extLst>
          </p:cNvPr>
          <p:cNvSpPr/>
          <p:nvPr userDrawn="1"/>
        </p:nvSpPr>
        <p:spPr>
          <a:xfrm>
            <a:off x="6478772" y="4747681"/>
            <a:ext cx="51373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900"/>
              <a:t>(We cannot provide advice by email or on the Admin telephone line)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ECBDDF2-13CA-C24A-87AE-F403A37260B2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 flipH="1">
            <a:off x="-31204" y="-1"/>
            <a:ext cx="5968195" cy="6893743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1469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0826-4BE8-1947-941E-202DF136E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5FB975-CECD-344B-B189-A9845ADF57B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5855" y="1504920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3160C1F-9C2E-D949-906E-0CD4FB9D69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0136" y="1508312"/>
            <a:ext cx="4085148" cy="4381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Lorem Ipsum Page Title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6612797-7307-AB4B-9B0A-782D87E28D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00136" y="1954583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11A03C-5867-A649-9517-AC67184F23B5}"/>
              </a:ext>
            </a:extLst>
          </p:cNvPr>
          <p:cNvSpPr>
            <a:spLocks noChangeAspect="1"/>
          </p:cNvSpPr>
          <p:nvPr userDrawn="1"/>
        </p:nvSpPr>
        <p:spPr>
          <a:xfrm>
            <a:off x="912651" y="2512703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569488-2980-EC44-9406-37D27E983D35}"/>
              </a:ext>
            </a:extLst>
          </p:cNvPr>
          <p:cNvCxnSpPr>
            <a:cxnSpLocks/>
          </p:cNvCxnSpPr>
          <p:nvPr userDrawn="1"/>
        </p:nvCxnSpPr>
        <p:spPr>
          <a:xfrm>
            <a:off x="1500136" y="2551094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DBA881BA-B5D3-BE48-8AF7-B4075A3EBC07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75855" y="2844477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F52B84F3-8F3A-5243-8C27-95C69DAEA91D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500136" y="3294140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46A48C5-01CE-0A49-A217-36DEEE1B7D57}"/>
              </a:ext>
            </a:extLst>
          </p:cNvPr>
          <p:cNvSpPr>
            <a:spLocks noChangeAspect="1"/>
          </p:cNvSpPr>
          <p:nvPr userDrawn="1"/>
        </p:nvSpPr>
        <p:spPr>
          <a:xfrm>
            <a:off x="912651" y="3836937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5E896D7-973A-F543-A235-E039D608406E}"/>
              </a:ext>
            </a:extLst>
          </p:cNvPr>
          <p:cNvCxnSpPr>
            <a:cxnSpLocks/>
          </p:cNvCxnSpPr>
          <p:nvPr userDrawn="1"/>
        </p:nvCxnSpPr>
        <p:spPr>
          <a:xfrm>
            <a:off x="1500136" y="3875328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A3239A9-7E29-A047-A239-E2B58E39F15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500136" y="2840485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5DF6FC44-F16A-4642-B312-86E142A5028D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75855" y="4162319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DEDBFA5E-7273-7943-B38F-F2DEADDF6E0A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500136" y="4596659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093A6C9-4D1F-BA45-9586-DBC43278A541}"/>
              </a:ext>
            </a:extLst>
          </p:cNvPr>
          <p:cNvSpPr>
            <a:spLocks noChangeAspect="1"/>
          </p:cNvSpPr>
          <p:nvPr userDrawn="1"/>
        </p:nvSpPr>
        <p:spPr>
          <a:xfrm>
            <a:off x="912651" y="515477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CDDD6FA-879F-9B49-AF9A-7E4D824A36C1}"/>
              </a:ext>
            </a:extLst>
          </p:cNvPr>
          <p:cNvCxnSpPr>
            <a:cxnSpLocks/>
          </p:cNvCxnSpPr>
          <p:nvPr userDrawn="1"/>
        </p:nvCxnSpPr>
        <p:spPr>
          <a:xfrm>
            <a:off x="1500136" y="5193170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AD5DA1D-09E3-DD46-BFB2-286C233E4F6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00136" y="4143004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765874CA-E133-E748-ACD0-FEF42EE20AD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75855" y="5500333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04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E6539106-9791-F447-81CD-77B9BD704282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1500136" y="5934078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BBE3980E-054F-6543-984C-BDF06F7CB37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1500136" y="5480423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916C6163-446D-4B48-AC44-8F4EE66552B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615148" y="1504920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05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221A51C7-AD10-984F-B90B-FACAFBCDC2A7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7539429" y="1954583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B75C9BF-A452-9149-BCC8-3BBD3EA07115}"/>
              </a:ext>
            </a:extLst>
          </p:cNvPr>
          <p:cNvSpPr>
            <a:spLocks noChangeAspect="1"/>
          </p:cNvSpPr>
          <p:nvPr userDrawn="1"/>
        </p:nvSpPr>
        <p:spPr>
          <a:xfrm>
            <a:off x="6951944" y="2512703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0BB6A6F-CFFE-0D45-A500-DF99302E1148}"/>
              </a:ext>
            </a:extLst>
          </p:cNvPr>
          <p:cNvCxnSpPr>
            <a:cxnSpLocks/>
          </p:cNvCxnSpPr>
          <p:nvPr userDrawn="1"/>
        </p:nvCxnSpPr>
        <p:spPr>
          <a:xfrm>
            <a:off x="7539429" y="2551094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288F1EB8-52E5-DA43-967E-6A36FA87D30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6615148" y="2844477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06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99CFD9AF-3CDB-464B-9E34-D91128BE6CA7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539429" y="3294140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5351115-38F2-874A-96E5-7BCA32171977}"/>
              </a:ext>
            </a:extLst>
          </p:cNvPr>
          <p:cNvSpPr>
            <a:spLocks noChangeAspect="1"/>
          </p:cNvSpPr>
          <p:nvPr userDrawn="1"/>
        </p:nvSpPr>
        <p:spPr>
          <a:xfrm>
            <a:off x="6951944" y="3836937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0BDD857-F9F1-5340-B16A-25804BCAAB28}"/>
              </a:ext>
            </a:extLst>
          </p:cNvPr>
          <p:cNvCxnSpPr>
            <a:cxnSpLocks/>
          </p:cNvCxnSpPr>
          <p:nvPr userDrawn="1"/>
        </p:nvCxnSpPr>
        <p:spPr>
          <a:xfrm>
            <a:off x="7539429" y="3875328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7986C8B1-34AD-6E4A-A203-612DC53C7FEB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7539429" y="2840485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18965CD5-E872-5C47-B8F2-04BD71671C5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6615148" y="4162319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07</a:t>
            </a: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E6C0E6DA-CEC3-0E43-91CF-978E57C78D35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539429" y="4596659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6503D30-B36C-034B-B89D-6A29A2098A92}"/>
              </a:ext>
            </a:extLst>
          </p:cNvPr>
          <p:cNvSpPr>
            <a:spLocks noChangeAspect="1"/>
          </p:cNvSpPr>
          <p:nvPr userDrawn="1"/>
        </p:nvSpPr>
        <p:spPr>
          <a:xfrm>
            <a:off x="6951944" y="515477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C3EA873-28F3-614F-93B8-B5DA8F74D265}"/>
              </a:ext>
            </a:extLst>
          </p:cNvPr>
          <p:cNvCxnSpPr>
            <a:cxnSpLocks/>
          </p:cNvCxnSpPr>
          <p:nvPr userDrawn="1"/>
        </p:nvCxnSpPr>
        <p:spPr>
          <a:xfrm>
            <a:off x="7539429" y="5193170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C66063FF-7CFB-554F-B3D0-1219D04CDACE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539429" y="4143004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34BD530E-1102-D14C-92B8-EED8FA4D5B2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6615148" y="5500333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08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D561267D-1B27-5941-9303-E4B009680FA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539429" y="5934078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D9877969-10C4-5E42-83A7-363DBF9D924F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7539429" y="5480423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65AF2302-1213-C542-8584-AC570C9A7DF6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539429" y="1493694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25" name="Doughnut 124">
            <a:extLst>
              <a:ext uri="{FF2B5EF4-FFF2-40B4-BE49-F238E27FC236}">
                <a16:creationId xmlns:a16="http://schemas.microsoft.com/office/drawing/2014/main" id="{54FCC450-0D12-4B4E-9253-1DB5367275D0}"/>
              </a:ext>
            </a:extLst>
          </p:cNvPr>
          <p:cNvSpPr/>
          <p:nvPr userDrawn="1"/>
        </p:nvSpPr>
        <p:spPr>
          <a:xfrm>
            <a:off x="9511277" y="-1050102"/>
            <a:ext cx="2100203" cy="2100203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EB5BD19-2D39-4A40-ADF4-9BBA12CEEBFD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910579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1" y="-1"/>
            <a:ext cx="12224055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C9D740F-0709-6D4F-9A31-50409B10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2443" y="576873"/>
            <a:ext cx="2103703" cy="102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C6071DD-4570-ED46-A195-4EDBE23D33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04925" y="5973797"/>
            <a:ext cx="4911219" cy="29794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86B3DA3-25E1-E743-B373-C6583D590B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2541" y="2313234"/>
            <a:ext cx="423603" cy="4236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49FA49-0FFF-6F45-B31A-A4699DEEDE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224411" y="3263588"/>
            <a:ext cx="423603" cy="42360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32C93A-155D-9E44-B34A-884288E05565}"/>
              </a:ext>
            </a:extLst>
          </p:cNvPr>
          <p:cNvCxnSpPr>
            <a:cxnSpLocks/>
          </p:cNvCxnSpPr>
          <p:nvPr userDrawn="1"/>
        </p:nvCxnSpPr>
        <p:spPr>
          <a:xfrm>
            <a:off x="6259034" y="4121166"/>
            <a:ext cx="53571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BAD60FFE-75CB-234A-8321-7A836BE399DF}"/>
              </a:ext>
            </a:extLst>
          </p:cNvPr>
          <p:cNvSpPr txBox="1">
            <a:spLocks/>
          </p:cNvSpPr>
          <p:nvPr userDrawn="1"/>
        </p:nvSpPr>
        <p:spPr>
          <a:xfrm>
            <a:off x="5728751" y="2215859"/>
            <a:ext cx="5357111" cy="73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>
                <a:solidFill>
                  <a:schemeClr val="bg1"/>
                </a:solidFill>
              </a:rPr>
              <a:t>Family Rights Group, Second Floor, The Print House, 18 Ashwin Street, London, E8 3DL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973BC3-BFEB-724F-8ACF-BEEDD5D6D784}"/>
              </a:ext>
            </a:extLst>
          </p:cNvPr>
          <p:cNvSpPr/>
          <p:nvPr userDrawn="1"/>
        </p:nvSpPr>
        <p:spPr>
          <a:xfrm>
            <a:off x="8029319" y="3130590"/>
            <a:ext cx="30565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sz="15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Free Advice Line 0808 801 0366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AD9724-C8BB-AA43-8F13-DC82271B84A3}"/>
              </a:ext>
            </a:extLst>
          </p:cNvPr>
          <p:cNvSpPr/>
          <p:nvPr userDrawn="1"/>
        </p:nvSpPr>
        <p:spPr>
          <a:xfrm>
            <a:off x="8246623" y="3451661"/>
            <a:ext cx="2839239" cy="279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sz="135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(Monday to Friday 9.30am to 3pm)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E5DCB4-D283-ED44-956B-963D29EAE850}"/>
              </a:ext>
            </a:extLst>
          </p:cNvPr>
          <p:cNvSpPr/>
          <p:nvPr userDrawn="1"/>
        </p:nvSpPr>
        <p:spPr>
          <a:xfrm>
            <a:off x="6375162" y="4384339"/>
            <a:ext cx="40158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350">
                <a:solidFill>
                  <a:schemeClr val="bg1"/>
                </a:solidFill>
              </a:rPr>
              <a:t>Admin Tel 020 7923 2628 Email </a:t>
            </a:r>
            <a:r>
              <a:rPr lang="en-GB" sz="1350" err="1">
                <a:solidFill>
                  <a:schemeClr val="bg1"/>
                </a:solidFill>
              </a:rPr>
              <a:t>office@frg.org.uk</a:t>
            </a:r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D74435-B1CE-984E-951A-F9874E613218}"/>
              </a:ext>
            </a:extLst>
          </p:cNvPr>
          <p:cNvSpPr/>
          <p:nvPr userDrawn="1"/>
        </p:nvSpPr>
        <p:spPr>
          <a:xfrm>
            <a:off x="6478772" y="4747681"/>
            <a:ext cx="51373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900">
                <a:solidFill>
                  <a:schemeClr val="bg1"/>
                </a:solidFill>
              </a:rPr>
              <a:t>(We cannot provide advice by email or on the Admin telephone line)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7BE24B6-44BC-6E4D-8FD9-413F134C8230}"/>
              </a:ext>
            </a:extLst>
          </p:cNvPr>
          <p:cNvSpPr/>
          <p:nvPr userDrawn="1"/>
        </p:nvSpPr>
        <p:spPr>
          <a:xfrm flipH="1">
            <a:off x="3386398" y="4785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E832B6D-7405-0040-ADAD-234BF1E88256}"/>
              </a:ext>
            </a:extLst>
          </p:cNvPr>
          <p:cNvSpPr/>
          <p:nvPr userDrawn="1"/>
        </p:nvSpPr>
        <p:spPr>
          <a:xfrm flipH="1">
            <a:off x="-33716" y="4577885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DC21076-58D3-4B49-A8FF-53D7E88B65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-31204" y="-1"/>
            <a:ext cx="5968195" cy="6893743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51114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1" y="-1"/>
            <a:ext cx="12224055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651C105-0FD2-9F40-AA3C-75A2E9602B81}"/>
              </a:ext>
            </a:extLst>
          </p:cNvPr>
          <p:cNvGrpSpPr/>
          <p:nvPr userDrawn="1"/>
        </p:nvGrpSpPr>
        <p:grpSpPr>
          <a:xfrm flipH="1">
            <a:off x="-35440" y="-2"/>
            <a:ext cx="6745259" cy="6929531"/>
            <a:chOff x="5519128" y="-2"/>
            <a:chExt cx="6745258" cy="69295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06A67B-A5C1-CE47-A840-57245869479F}"/>
                </a:ext>
              </a:extLst>
            </p:cNvPr>
            <p:cNvGrpSpPr/>
            <p:nvPr userDrawn="1"/>
          </p:nvGrpSpPr>
          <p:grpSpPr>
            <a:xfrm>
              <a:off x="5519128" y="-2"/>
              <a:ext cx="6745258" cy="6929531"/>
              <a:chOff x="5519128" y="-2"/>
              <a:chExt cx="6745258" cy="692953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454A054-91D4-6B4E-A067-39C77FADD620}"/>
                  </a:ext>
                </a:extLst>
              </p:cNvPr>
              <p:cNvSpPr/>
              <p:nvPr userDrawn="1"/>
            </p:nvSpPr>
            <p:spPr>
              <a:xfrm>
                <a:off x="5519128" y="-1"/>
                <a:ext cx="3297265" cy="2599884"/>
              </a:xfrm>
              <a:custGeom>
                <a:avLst/>
                <a:gdLst>
                  <a:gd name="connsiteX0" fmla="*/ 17730 w 3297265"/>
                  <a:gd name="connsiteY0" fmla="*/ 0 h 2599884"/>
                  <a:gd name="connsiteX1" fmla="*/ 1099828 w 3297265"/>
                  <a:gd name="connsiteY1" fmla="*/ 0 h 2599884"/>
                  <a:gd name="connsiteX2" fmla="*/ 1094053 w 3297265"/>
                  <a:gd name="connsiteY2" fmla="*/ 21989 h 2599884"/>
                  <a:gd name="connsiteX3" fmla="*/ 1242928 w 3297265"/>
                  <a:gd name="connsiteY3" fmla="*/ 906069 h 2599884"/>
                  <a:gd name="connsiteX4" fmla="*/ 2762752 w 3297265"/>
                  <a:gd name="connsiteY4" fmla="*/ 1400430 h 2599884"/>
                  <a:gd name="connsiteX5" fmla="*/ 3297265 w 3297265"/>
                  <a:gd name="connsiteY5" fmla="*/ 2326234 h 2599884"/>
                  <a:gd name="connsiteX6" fmla="*/ 317125 w 3297265"/>
                  <a:gd name="connsiteY6" fmla="*/ 1440581 h 2599884"/>
                  <a:gd name="connsiteX7" fmla="*/ 2376 w 3297265"/>
                  <a:gd name="connsiteY7" fmla="*/ 165129 h 2599884"/>
                  <a:gd name="connsiteX8" fmla="*/ 17730 w 3297265"/>
                  <a:gd name="connsiteY8" fmla="*/ 0 h 259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265" h="2599884">
                    <a:moveTo>
                      <a:pt x="17730" y="0"/>
                    </a:moveTo>
                    <a:lnTo>
                      <a:pt x="1099828" y="0"/>
                    </a:lnTo>
                    <a:lnTo>
                      <a:pt x="1094053" y="21989"/>
                    </a:lnTo>
                    <a:cubicBezTo>
                      <a:pt x="1034012" y="304907"/>
                      <a:pt x="1078894" y="621953"/>
                      <a:pt x="1242928" y="906069"/>
                    </a:cubicBezTo>
                    <a:cubicBezTo>
                      <a:pt x="1570996" y="1474300"/>
                      <a:pt x="2251445" y="1695634"/>
                      <a:pt x="2762752" y="1400430"/>
                    </a:cubicBezTo>
                    <a:lnTo>
                      <a:pt x="3297265" y="2326234"/>
                    </a:lnTo>
                    <a:cubicBezTo>
                      <a:pt x="2274651" y="2916640"/>
                      <a:pt x="940397" y="2520120"/>
                      <a:pt x="317125" y="1440581"/>
                    </a:cubicBezTo>
                    <a:cubicBezTo>
                      <a:pt x="83398" y="1035754"/>
                      <a:pt x="-17157" y="592365"/>
                      <a:pt x="2376" y="165129"/>
                    </a:cubicBezTo>
                    <a:lnTo>
                      <a:pt x="1773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7E0D64C-69AD-5B49-8160-13DA966E3AF8}"/>
                  </a:ext>
                </a:extLst>
              </p:cNvPr>
              <p:cNvSpPr/>
              <p:nvPr userDrawn="1"/>
            </p:nvSpPr>
            <p:spPr>
              <a:xfrm>
                <a:off x="6109063" y="-2"/>
                <a:ext cx="6155323" cy="6929531"/>
              </a:xfrm>
              <a:custGeom>
                <a:avLst/>
                <a:gdLst>
                  <a:gd name="connsiteX0" fmla="*/ 2619838 w 5357346"/>
                  <a:gd name="connsiteY0" fmla="*/ 0 h 6858000"/>
                  <a:gd name="connsiteX1" fmla="*/ 5357346 w 5357346"/>
                  <a:gd name="connsiteY1" fmla="*/ 0 h 6858000"/>
                  <a:gd name="connsiteX2" fmla="*/ 5357346 w 5357346"/>
                  <a:gd name="connsiteY2" fmla="*/ 6858000 h 6858000"/>
                  <a:gd name="connsiteX3" fmla="*/ 117742 w 5357346"/>
                  <a:gd name="connsiteY3" fmla="*/ 6858000 h 6858000"/>
                  <a:gd name="connsiteX4" fmla="*/ 78142 w 5357346"/>
                  <a:gd name="connsiteY4" fmla="*/ 6628991 h 6858000"/>
                  <a:gd name="connsiteX5" fmla="*/ 0 w 5357346"/>
                  <a:gd name="connsiteY5" fmla="*/ 5562961 h 6858000"/>
                  <a:gd name="connsiteX6" fmla="*/ 2478999 w 5357346"/>
                  <a:gd name="connsiteY6" fmla="*/ 117116 h 6858000"/>
                  <a:gd name="connsiteX7" fmla="*/ 2619838 w 5357346"/>
                  <a:gd name="connsiteY7" fmla="*/ 0 h 6858000"/>
                  <a:gd name="connsiteX0" fmla="*/ 2619838 w 6088866"/>
                  <a:gd name="connsiteY0" fmla="*/ 0 h 6884126"/>
                  <a:gd name="connsiteX1" fmla="*/ 5357346 w 6088866"/>
                  <a:gd name="connsiteY1" fmla="*/ 0 h 6884126"/>
                  <a:gd name="connsiteX2" fmla="*/ 6088866 w 6088866"/>
                  <a:gd name="connsiteY2" fmla="*/ 6884126 h 6884126"/>
                  <a:gd name="connsiteX3" fmla="*/ 117742 w 6088866"/>
                  <a:gd name="connsiteY3" fmla="*/ 6858000 h 6884126"/>
                  <a:gd name="connsiteX4" fmla="*/ 78142 w 6088866"/>
                  <a:gd name="connsiteY4" fmla="*/ 6628991 h 6884126"/>
                  <a:gd name="connsiteX5" fmla="*/ 0 w 6088866"/>
                  <a:gd name="connsiteY5" fmla="*/ 5562961 h 6884126"/>
                  <a:gd name="connsiteX6" fmla="*/ 2478999 w 6088866"/>
                  <a:gd name="connsiteY6" fmla="*/ 117116 h 6884126"/>
                  <a:gd name="connsiteX7" fmla="*/ 2619838 w 6088866"/>
                  <a:gd name="connsiteY7" fmla="*/ 0 h 6884126"/>
                  <a:gd name="connsiteX0" fmla="*/ 2619838 w 6114991"/>
                  <a:gd name="connsiteY0" fmla="*/ 0 h 6884126"/>
                  <a:gd name="connsiteX1" fmla="*/ 6114991 w 6114991"/>
                  <a:gd name="connsiteY1" fmla="*/ 0 h 6884126"/>
                  <a:gd name="connsiteX2" fmla="*/ 6088866 w 6114991"/>
                  <a:gd name="connsiteY2" fmla="*/ 6884126 h 6884126"/>
                  <a:gd name="connsiteX3" fmla="*/ 117742 w 6114991"/>
                  <a:gd name="connsiteY3" fmla="*/ 6858000 h 6884126"/>
                  <a:gd name="connsiteX4" fmla="*/ 78142 w 6114991"/>
                  <a:gd name="connsiteY4" fmla="*/ 6628991 h 6884126"/>
                  <a:gd name="connsiteX5" fmla="*/ 0 w 6114991"/>
                  <a:gd name="connsiteY5" fmla="*/ 5562961 h 6884126"/>
                  <a:gd name="connsiteX6" fmla="*/ 2478999 w 6114991"/>
                  <a:gd name="connsiteY6" fmla="*/ 117116 h 6884126"/>
                  <a:gd name="connsiteX7" fmla="*/ 2619838 w 6114991"/>
                  <a:gd name="connsiteY7" fmla="*/ 0 h 688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14991" h="6884126">
                    <a:moveTo>
                      <a:pt x="2619838" y="0"/>
                    </a:moveTo>
                    <a:lnTo>
                      <a:pt x="6114991" y="0"/>
                    </a:lnTo>
                    <a:cubicBezTo>
                      <a:pt x="6106283" y="2294709"/>
                      <a:pt x="6097574" y="4589417"/>
                      <a:pt x="6088866" y="6884126"/>
                    </a:cubicBezTo>
                    <a:lnTo>
                      <a:pt x="117742" y="6858000"/>
                    </a:lnTo>
                    <a:lnTo>
                      <a:pt x="78142" y="6628991"/>
                    </a:lnTo>
                    <a:cubicBezTo>
                      <a:pt x="26666" y="6281113"/>
                      <a:pt x="0" y="5925151"/>
                      <a:pt x="0" y="5562961"/>
                    </a:cubicBezTo>
                    <a:cubicBezTo>
                      <a:pt x="0" y="3389821"/>
                      <a:pt x="959978" y="1440894"/>
                      <a:pt x="2478999" y="117116"/>
                    </a:cubicBezTo>
                    <a:lnTo>
                      <a:pt x="261983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7C189FC-9D07-6748-9EBC-788609F28676}"/>
                  </a:ext>
                </a:extLst>
              </p:cNvPr>
              <p:cNvSpPr/>
              <p:nvPr userDrawn="1"/>
            </p:nvSpPr>
            <p:spPr>
              <a:xfrm>
                <a:off x="10346981" y="4601972"/>
                <a:ext cx="1902768" cy="2320653"/>
              </a:xfrm>
              <a:custGeom>
                <a:avLst/>
                <a:gdLst>
                  <a:gd name="connsiteX0" fmla="*/ 1833224 w 1902768"/>
                  <a:gd name="connsiteY0" fmla="*/ 7 h 2320653"/>
                  <a:gd name="connsiteX1" fmla="*/ 1902768 w 1902768"/>
                  <a:gd name="connsiteY1" fmla="*/ 3706 h 2320653"/>
                  <a:gd name="connsiteX2" fmla="*/ 1902768 w 1902768"/>
                  <a:gd name="connsiteY2" fmla="*/ 863740 h 2320653"/>
                  <a:gd name="connsiteX3" fmla="*/ 1895366 w 1902768"/>
                  <a:gd name="connsiteY3" fmla="*/ 862717 h 2320653"/>
                  <a:gd name="connsiteX4" fmla="*/ 1000042 w 1902768"/>
                  <a:gd name="connsiteY4" fmla="*/ 1362818 h 2320653"/>
                  <a:gd name="connsiteX5" fmla="*/ 969616 w 1902768"/>
                  <a:gd name="connsiteY5" fmla="*/ 2315789 h 2320653"/>
                  <a:gd name="connsiteX6" fmla="*/ 972636 w 1902768"/>
                  <a:gd name="connsiteY6" fmla="*/ 2320653 h 2320653"/>
                  <a:gd name="connsiteX7" fmla="*/ 56383 w 1902768"/>
                  <a:gd name="connsiteY7" fmla="*/ 2320653 h 2320653"/>
                  <a:gd name="connsiteX8" fmla="*/ 49445 w 1902768"/>
                  <a:gd name="connsiteY8" fmla="*/ 2296750 h 2320653"/>
                  <a:gd name="connsiteX9" fmla="*/ 255154 w 1902768"/>
                  <a:gd name="connsiteY9" fmla="*/ 932757 h 2320653"/>
                  <a:gd name="connsiteX10" fmla="*/ 1833224 w 1902768"/>
                  <a:gd name="connsiteY10" fmla="*/ 7 h 232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768" h="2320653">
                    <a:moveTo>
                      <a:pt x="1833224" y="7"/>
                    </a:moveTo>
                    <a:lnTo>
                      <a:pt x="1902768" y="3706"/>
                    </a:lnTo>
                    <a:lnTo>
                      <a:pt x="1902768" y="863740"/>
                    </a:lnTo>
                    <a:lnTo>
                      <a:pt x="1895366" y="862717"/>
                    </a:lnTo>
                    <a:cubicBezTo>
                      <a:pt x="1555459" y="834031"/>
                      <a:pt x="1198011" y="1019926"/>
                      <a:pt x="1000042" y="1362818"/>
                    </a:cubicBezTo>
                    <a:cubicBezTo>
                      <a:pt x="818570" y="1677136"/>
                      <a:pt x="818350" y="2041547"/>
                      <a:pt x="969616" y="2315789"/>
                    </a:cubicBezTo>
                    <a:lnTo>
                      <a:pt x="972636" y="2320653"/>
                    </a:lnTo>
                    <a:lnTo>
                      <a:pt x="56383" y="2320653"/>
                    </a:lnTo>
                    <a:lnTo>
                      <a:pt x="49445" y="2296750"/>
                    </a:lnTo>
                    <a:cubicBezTo>
                      <a:pt x="-55835" y="1856495"/>
                      <a:pt x="4416" y="1367047"/>
                      <a:pt x="255154" y="932757"/>
                    </a:cubicBezTo>
                    <a:cubicBezTo>
                      <a:pt x="599918" y="335608"/>
                      <a:pt x="1215063" y="-1794"/>
                      <a:pt x="1833224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F21291-31CB-A14A-B34A-93C69E13787F}"/>
                </a:ext>
              </a:extLst>
            </p:cNvPr>
            <p:cNvSpPr/>
            <p:nvPr userDrawn="1"/>
          </p:nvSpPr>
          <p:spPr>
            <a:xfrm>
              <a:off x="8327139" y="1317759"/>
              <a:ext cx="3111796" cy="3111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B1EAC9BD-F82A-AF4C-ADF5-99E5AD9F4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2443" y="576873"/>
            <a:ext cx="2103703" cy="1022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435AC-F552-584B-B7C0-BB6D56E1F5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04925" y="5973797"/>
            <a:ext cx="4911219" cy="29794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EE0F7DA-67B9-2C42-A272-0A2F04EDBB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2541" y="2313234"/>
            <a:ext cx="423603" cy="4236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81E7D2-5DA9-634D-993B-E206B7F168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224411" y="3263588"/>
            <a:ext cx="423603" cy="42360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585A7E-B634-1B4F-A729-E6BF09A286AC}"/>
              </a:ext>
            </a:extLst>
          </p:cNvPr>
          <p:cNvCxnSpPr>
            <a:cxnSpLocks/>
          </p:cNvCxnSpPr>
          <p:nvPr userDrawn="1"/>
        </p:nvCxnSpPr>
        <p:spPr>
          <a:xfrm>
            <a:off x="6259034" y="4121166"/>
            <a:ext cx="53571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FDD4F3AC-FD6E-534E-8252-3A12A9CF2DA1}"/>
              </a:ext>
            </a:extLst>
          </p:cNvPr>
          <p:cNvSpPr txBox="1">
            <a:spLocks/>
          </p:cNvSpPr>
          <p:nvPr userDrawn="1"/>
        </p:nvSpPr>
        <p:spPr>
          <a:xfrm>
            <a:off x="5728751" y="2215859"/>
            <a:ext cx="5357111" cy="73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>
                <a:solidFill>
                  <a:schemeClr val="bg1"/>
                </a:solidFill>
              </a:rPr>
              <a:t>Family Rights Group, Second Floor, The Print House, 18 Ashwin Street, London, E8 3DL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D72F4-42B3-D547-9BF1-F2CD3543FA84}"/>
              </a:ext>
            </a:extLst>
          </p:cNvPr>
          <p:cNvSpPr/>
          <p:nvPr userDrawn="1"/>
        </p:nvSpPr>
        <p:spPr>
          <a:xfrm>
            <a:off x="8029319" y="3130590"/>
            <a:ext cx="30565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sz="15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Free Advice Line 0808 801 0366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B9B49A-DC2B-F341-A0C3-294AB46AEAE5}"/>
              </a:ext>
            </a:extLst>
          </p:cNvPr>
          <p:cNvSpPr/>
          <p:nvPr userDrawn="1"/>
        </p:nvSpPr>
        <p:spPr>
          <a:xfrm>
            <a:off x="8246623" y="3451661"/>
            <a:ext cx="2839239" cy="279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sz="135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(Monday to Friday 9.30am to 3pm)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3952F3-43BB-BF4D-BD86-BE4818D3BA56}"/>
              </a:ext>
            </a:extLst>
          </p:cNvPr>
          <p:cNvSpPr/>
          <p:nvPr userDrawn="1"/>
        </p:nvSpPr>
        <p:spPr>
          <a:xfrm>
            <a:off x="6375162" y="4384339"/>
            <a:ext cx="40158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350">
                <a:solidFill>
                  <a:schemeClr val="bg1"/>
                </a:solidFill>
              </a:rPr>
              <a:t>Admin Tel 020 7923 2628 Email </a:t>
            </a:r>
            <a:r>
              <a:rPr lang="en-GB" sz="1350" err="1">
                <a:solidFill>
                  <a:schemeClr val="bg1"/>
                </a:solidFill>
              </a:rPr>
              <a:t>office@frg.org.uk</a:t>
            </a:r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E5D6C1-5DCE-F140-8128-4DCA93AACEFD}"/>
              </a:ext>
            </a:extLst>
          </p:cNvPr>
          <p:cNvSpPr/>
          <p:nvPr userDrawn="1"/>
        </p:nvSpPr>
        <p:spPr>
          <a:xfrm>
            <a:off x="6478772" y="4747681"/>
            <a:ext cx="51373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900">
                <a:solidFill>
                  <a:schemeClr val="bg1"/>
                </a:solidFill>
              </a:rPr>
              <a:t>(We cannot provide advice by email or on the Admin telephone line)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F977B-842B-A546-ABBA-681D3CCB6D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7133" y="2218898"/>
            <a:ext cx="2630467" cy="1212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2920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D80B9D6-A195-9F4C-9ED8-AF20DEDA1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4750" y="-1"/>
            <a:ext cx="5968194" cy="6893743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63793A-1391-8D4E-8BDF-283D233CA620}"/>
              </a:ext>
            </a:extLst>
          </p:cNvPr>
          <p:cNvSpPr/>
          <p:nvPr userDrawn="1"/>
        </p:nvSpPr>
        <p:spPr>
          <a:xfrm>
            <a:off x="5519128" y="-1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4FA0-5D97-4946-805E-7C6C401AD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55" y="2424537"/>
            <a:ext cx="5224054" cy="1214847"/>
          </a:xfrm>
          <a:prstGeom prst="rect">
            <a:avLst/>
          </a:prstGeom>
        </p:spPr>
        <p:txBody>
          <a:bodyPr anchor="t"/>
          <a:lstStyle>
            <a:lvl1pPr algn="l">
              <a:defRPr sz="4000"/>
            </a:lvl1pPr>
          </a:lstStyle>
          <a:p>
            <a:r>
              <a:rPr lang="en-GB"/>
              <a:t>Click to edit the Title</a:t>
            </a:r>
            <a:br>
              <a:rPr lang="en-GB"/>
            </a:br>
            <a:r>
              <a:rPr lang="en-GB"/>
              <a:t>Lorem Ipsum </a:t>
            </a:r>
            <a:r>
              <a:rPr lang="en-GB" err="1"/>
              <a:t>dolor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3125-FB11-1D49-8085-8A0322D0D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55" y="4156585"/>
            <a:ext cx="5224054" cy="737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the subtitle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vid </a:t>
            </a:r>
            <a:r>
              <a:rPr lang="en-GB" err="1"/>
              <a:t>serchit</a:t>
            </a:r>
            <a:endParaRPr lang="en-US"/>
          </a:p>
        </p:txBody>
      </p: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2E0F90EE-FBC0-704E-B3E3-0BE1F3D14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55" y="576873"/>
            <a:ext cx="2108505" cy="1023328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7ACD9B-B156-3D4C-ADE0-640BA32A616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5855" y="5827736"/>
            <a:ext cx="5224054" cy="45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Name &amp; Title Here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11B3668-C07C-FD4C-A993-6D132EF44884}"/>
              </a:ext>
            </a:extLst>
          </p:cNvPr>
          <p:cNvSpPr txBox="1">
            <a:spLocks/>
          </p:cNvSpPr>
          <p:nvPr/>
        </p:nvSpPr>
        <p:spPr>
          <a:xfrm>
            <a:off x="8834525" y="-1336431"/>
            <a:ext cx="8071655" cy="1336431"/>
          </a:xfrm>
          <a:custGeom>
            <a:avLst/>
            <a:gdLst>
              <a:gd name="connsiteX0" fmla="*/ 4035827 w 8071655"/>
              <a:gd name="connsiteY0" fmla="*/ 0 h 1336431"/>
              <a:gd name="connsiteX1" fmla="*/ 7816128 w 8071655"/>
              <a:gd name="connsiteY1" fmla="*/ 1154722 h 1336431"/>
              <a:gd name="connsiteX2" fmla="*/ 8071655 w 8071655"/>
              <a:gd name="connsiteY2" fmla="*/ 1336431 h 1336431"/>
              <a:gd name="connsiteX3" fmla="*/ 0 w 8071655"/>
              <a:gd name="connsiteY3" fmla="*/ 1336431 h 1336431"/>
              <a:gd name="connsiteX4" fmla="*/ 255526 w 8071655"/>
              <a:gd name="connsiteY4" fmla="*/ 1154722 h 1336431"/>
              <a:gd name="connsiteX5" fmla="*/ 4035827 w 8071655"/>
              <a:gd name="connsiteY5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655" h="1336431">
                <a:moveTo>
                  <a:pt x="4035827" y="0"/>
                </a:moveTo>
                <a:cubicBezTo>
                  <a:pt x="5436136" y="0"/>
                  <a:pt x="6737019" y="425690"/>
                  <a:pt x="7816128" y="1154722"/>
                </a:cubicBezTo>
                <a:lnTo>
                  <a:pt x="8071655" y="1336431"/>
                </a:lnTo>
                <a:lnTo>
                  <a:pt x="0" y="1336431"/>
                </a:lnTo>
                <a:lnTo>
                  <a:pt x="255526" y="1154722"/>
                </a:lnTo>
                <a:cubicBezTo>
                  <a:pt x="1334635" y="425690"/>
                  <a:pt x="2635518" y="0"/>
                  <a:pt x="40358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31F0EA9-5AAC-5245-B41B-9B9230B4110C}"/>
              </a:ext>
            </a:extLst>
          </p:cNvPr>
          <p:cNvSpPr txBox="1">
            <a:spLocks/>
          </p:cNvSpPr>
          <p:nvPr/>
        </p:nvSpPr>
        <p:spPr>
          <a:xfrm>
            <a:off x="6109063" y="-2599884"/>
            <a:ext cx="12136733" cy="2599884"/>
          </a:xfrm>
          <a:custGeom>
            <a:avLst/>
            <a:gdLst>
              <a:gd name="connsiteX0" fmla="*/ 0 w 12136733"/>
              <a:gd name="connsiteY0" fmla="*/ 0 h 2599884"/>
              <a:gd name="connsiteX1" fmla="*/ 12136733 w 12136733"/>
              <a:gd name="connsiteY1" fmla="*/ 0 h 2599884"/>
              <a:gd name="connsiteX2" fmla="*/ 12136733 w 12136733"/>
              <a:gd name="connsiteY2" fmla="*/ 2599884 h 2599884"/>
              <a:gd name="connsiteX3" fmla="*/ 10797117 w 12136733"/>
              <a:gd name="connsiteY3" fmla="*/ 2599884 h 2599884"/>
              <a:gd name="connsiteX4" fmla="*/ 10541590 w 12136733"/>
              <a:gd name="connsiteY4" fmla="*/ 2418175 h 2599884"/>
              <a:gd name="connsiteX5" fmla="*/ 6761289 w 12136733"/>
              <a:gd name="connsiteY5" fmla="*/ 1263453 h 2599884"/>
              <a:gd name="connsiteX6" fmla="*/ 2980988 w 12136733"/>
              <a:gd name="connsiteY6" fmla="*/ 2418175 h 2599884"/>
              <a:gd name="connsiteX7" fmla="*/ 2725462 w 12136733"/>
              <a:gd name="connsiteY7" fmla="*/ 2599884 h 2599884"/>
              <a:gd name="connsiteX8" fmla="*/ 0 w 12136733"/>
              <a:gd name="connsiteY8" fmla="*/ 2599884 h 2599884"/>
              <a:gd name="connsiteX9" fmla="*/ 0 w 12136733"/>
              <a:gd name="connsiteY9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36733" h="2599884">
                <a:moveTo>
                  <a:pt x="0" y="0"/>
                </a:moveTo>
                <a:lnTo>
                  <a:pt x="12136733" y="0"/>
                </a:lnTo>
                <a:lnTo>
                  <a:pt x="12136733" y="2599884"/>
                </a:lnTo>
                <a:lnTo>
                  <a:pt x="10797117" y="2599884"/>
                </a:lnTo>
                <a:lnTo>
                  <a:pt x="10541590" y="2418175"/>
                </a:lnTo>
                <a:cubicBezTo>
                  <a:pt x="9462481" y="1689143"/>
                  <a:pt x="8161598" y="1263453"/>
                  <a:pt x="6761289" y="1263453"/>
                </a:cubicBezTo>
                <a:cubicBezTo>
                  <a:pt x="5360980" y="1263453"/>
                  <a:pt x="4060097" y="1689143"/>
                  <a:pt x="2980988" y="2418175"/>
                </a:cubicBezTo>
                <a:lnTo>
                  <a:pt x="2725462" y="2599884"/>
                </a:lnTo>
                <a:lnTo>
                  <a:pt x="0" y="259988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B3D58A44-733C-0349-9FA4-A2A5DB780076}"/>
              </a:ext>
            </a:extLst>
          </p:cNvPr>
          <p:cNvSpPr/>
          <p:nvPr userDrawn="1"/>
        </p:nvSpPr>
        <p:spPr>
          <a:xfrm>
            <a:off x="10318106" y="4573097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4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0" y="-1"/>
            <a:ext cx="12224054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4FA0-5D97-4946-805E-7C6C401AD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55" y="2424538"/>
            <a:ext cx="5224054" cy="542614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the Title</a:t>
            </a: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454A054-91D4-6B4E-A067-39C77FADD620}"/>
              </a:ext>
            </a:extLst>
          </p:cNvPr>
          <p:cNvSpPr/>
          <p:nvPr userDrawn="1"/>
        </p:nvSpPr>
        <p:spPr>
          <a:xfrm>
            <a:off x="5519128" y="-1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3125-FB11-1D49-8085-8A0322D0D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55" y="4156585"/>
            <a:ext cx="5224054" cy="737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the subtitle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vid </a:t>
            </a:r>
            <a:r>
              <a:rPr lang="en-GB" err="1"/>
              <a:t>serchit</a:t>
            </a:r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C9D740F-0709-6D4F-9A31-50409B10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55" y="576873"/>
            <a:ext cx="2103703" cy="102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7ACD9B-B156-3D4C-ADE0-640BA32A616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5855" y="5827736"/>
            <a:ext cx="5224054" cy="45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Name &amp;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DCE2369-37A1-844C-82A3-74DF5720A2D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5855" y="3003722"/>
            <a:ext cx="5224054" cy="640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617ABC-88F8-4B4C-A6CB-D2F9B8B2C4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0387" y="-1"/>
            <a:ext cx="5975593" cy="6902289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84266F-DE39-7045-B06E-4234A1327864}"/>
              </a:ext>
            </a:extLst>
          </p:cNvPr>
          <p:cNvSpPr/>
          <p:nvPr userDrawn="1"/>
        </p:nvSpPr>
        <p:spPr>
          <a:xfrm>
            <a:off x="10343743" y="4578766"/>
            <a:ext cx="1905127" cy="2323530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3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0" y="-1"/>
            <a:ext cx="12224054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4FA0-5D97-4946-805E-7C6C401AD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55" y="2424538"/>
            <a:ext cx="5224054" cy="542614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the Title</a:t>
            </a: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454A054-91D4-6B4E-A067-39C77FADD620}"/>
              </a:ext>
            </a:extLst>
          </p:cNvPr>
          <p:cNvSpPr/>
          <p:nvPr userDrawn="1"/>
        </p:nvSpPr>
        <p:spPr>
          <a:xfrm>
            <a:off x="5519128" y="-1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3125-FB11-1D49-8085-8A0322D0D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55" y="4156585"/>
            <a:ext cx="5224054" cy="737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the subtitle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vid </a:t>
            </a:r>
            <a:r>
              <a:rPr lang="en-GB" err="1"/>
              <a:t>serchit</a:t>
            </a:r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7E0D64C-69AD-5B49-8160-13DA966E3AF8}"/>
              </a:ext>
            </a:extLst>
          </p:cNvPr>
          <p:cNvSpPr/>
          <p:nvPr userDrawn="1"/>
        </p:nvSpPr>
        <p:spPr>
          <a:xfrm>
            <a:off x="6109063" y="-2"/>
            <a:ext cx="6155323" cy="6929531"/>
          </a:xfrm>
          <a:custGeom>
            <a:avLst/>
            <a:gdLst>
              <a:gd name="connsiteX0" fmla="*/ 2619838 w 5357346"/>
              <a:gd name="connsiteY0" fmla="*/ 0 h 6858000"/>
              <a:gd name="connsiteX1" fmla="*/ 5357346 w 5357346"/>
              <a:gd name="connsiteY1" fmla="*/ 0 h 6858000"/>
              <a:gd name="connsiteX2" fmla="*/ 5357346 w 5357346"/>
              <a:gd name="connsiteY2" fmla="*/ 6858000 h 6858000"/>
              <a:gd name="connsiteX3" fmla="*/ 117742 w 5357346"/>
              <a:gd name="connsiteY3" fmla="*/ 6858000 h 6858000"/>
              <a:gd name="connsiteX4" fmla="*/ 78142 w 5357346"/>
              <a:gd name="connsiteY4" fmla="*/ 6628991 h 6858000"/>
              <a:gd name="connsiteX5" fmla="*/ 0 w 5357346"/>
              <a:gd name="connsiteY5" fmla="*/ 5562961 h 6858000"/>
              <a:gd name="connsiteX6" fmla="*/ 2478999 w 5357346"/>
              <a:gd name="connsiteY6" fmla="*/ 117116 h 6858000"/>
              <a:gd name="connsiteX7" fmla="*/ 2619838 w 5357346"/>
              <a:gd name="connsiteY7" fmla="*/ 0 h 6858000"/>
              <a:gd name="connsiteX0" fmla="*/ 2619838 w 6088866"/>
              <a:gd name="connsiteY0" fmla="*/ 0 h 6884126"/>
              <a:gd name="connsiteX1" fmla="*/ 5357346 w 6088866"/>
              <a:gd name="connsiteY1" fmla="*/ 0 h 6884126"/>
              <a:gd name="connsiteX2" fmla="*/ 6088866 w 6088866"/>
              <a:gd name="connsiteY2" fmla="*/ 6884126 h 6884126"/>
              <a:gd name="connsiteX3" fmla="*/ 117742 w 6088866"/>
              <a:gd name="connsiteY3" fmla="*/ 6858000 h 6884126"/>
              <a:gd name="connsiteX4" fmla="*/ 78142 w 6088866"/>
              <a:gd name="connsiteY4" fmla="*/ 6628991 h 6884126"/>
              <a:gd name="connsiteX5" fmla="*/ 0 w 6088866"/>
              <a:gd name="connsiteY5" fmla="*/ 5562961 h 6884126"/>
              <a:gd name="connsiteX6" fmla="*/ 2478999 w 6088866"/>
              <a:gd name="connsiteY6" fmla="*/ 117116 h 6884126"/>
              <a:gd name="connsiteX7" fmla="*/ 2619838 w 6088866"/>
              <a:gd name="connsiteY7" fmla="*/ 0 h 6884126"/>
              <a:gd name="connsiteX0" fmla="*/ 2619838 w 6114991"/>
              <a:gd name="connsiteY0" fmla="*/ 0 h 6884126"/>
              <a:gd name="connsiteX1" fmla="*/ 6114991 w 6114991"/>
              <a:gd name="connsiteY1" fmla="*/ 0 h 6884126"/>
              <a:gd name="connsiteX2" fmla="*/ 6088866 w 6114991"/>
              <a:gd name="connsiteY2" fmla="*/ 6884126 h 6884126"/>
              <a:gd name="connsiteX3" fmla="*/ 117742 w 6114991"/>
              <a:gd name="connsiteY3" fmla="*/ 6858000 h 6884126"/>
              <a:gd name="connsiteX4" fmla="*/ 78142 w 6114991"/>
              <a:gd name="connsiteY4" fmla="*/ 6628991 h 6884126"/>
              <a:gd name="connsiteX5" fmla="*/ 0 w 6114991"/>
              <a:gd name="connsiteY5" fmla="*/ 5562961 h 6884126"/>
              <a:gd name="connsiteX6" fmla="*/ 2478999 w 6114991"/>
              <a:gd name="connsiteY6" fmla="*/ 117116 h 6884126"/>
              <a:gd name="connsiteX7" fmla="*/ 2619838 w 6114991"/>
              <a:gd name="connsiteY7" fmla="*/ 0 h 688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4991" h="6884126">
                <a:moveTo>
                  <a:pt x="2619838" y="0"/>
                </a:moveTo>
                <a:lnTo>
                  <a:pt x="6114991" y="0"/>
                </a:lnTo>
                <a:cubicBezTo>
                  <a:pt x="6106283" y="2294709"/>
                  <a:pt x="6097574" y="4589417"/>
                  <a:pt x="6088866" y="6884126"/>
                </a:cubicBezTo>
                <a:lnTo>
                  <a:pt x="117742" y="6858000"/>
                </a:lnTo>
                <a:lnTo>
                  <a:pt x="78142" y="6628991"/>
                </a:lnTo>
                <a:cubicBezTo>
                  <a:pt x="26666" y="6281113"/>
                  <a:pt x="0" y="5925151"/>
                  <a:pt x="0" y="5562961"/>
                </a:cubicBezTo>
                <a:cubicBezTo>
                  <a:pt x="0" y="3389821"/>
                  <a:pt x="959978" y="1440894"/>
                  <a:pt x="2478999" y="117116"/>
                </a:cubicBezTo>
                <a:lnTo>
                  <a:pt x="26198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C9D740F-0709-6D4F-9A31-50409B10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55" y="576873"/>
            <a:ext cx="2103703" cy="102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7ACD9B-B156-3D4C-ADE0-640BA32A616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5855" y="5827736"/>
            <a:ext cx="5224054" cy="45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Name &amp;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DCE2369-37A1-844C-82A3-74DF5720A2D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5855" y="3003722"/>
            <a:ext cx="5224054" cy="640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7C189FC-9D07-6748-9EBC-788609F28676}"/>
              </a:ext>
            </a:extLst>
          </p:cNvPr>
          <p:cNvSpPr/>
          <p:nvPr userDrawn="1"/>
        </p:nvSpPr>
        <p:spPr>
          <a:xfrm>
            <a:off x="10346981" y="4601972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F21291-31CB-A14A-B34A-93C69E13787F}"/>
              </a:ext>
            </a:extLst>
          </p:cNvPr>
          <p:cNvSpPr/>
          <p:nvPr userDrawn="1"/>
        </p:nvSpPr>
        <p:spPr>
          <a:xfrm>
            <a:off x="8327139" y="1317759"/>
            <a:ext cx="3111796" cy="3111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9519F4-4C96-124E-8948-4033ABDE8C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09013" y="2222500"/>
            <a:ext cx="2532062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12504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0826-4BE8-1947-941E-202DF136E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5FB975-CECD-344B-B189-A9845ADF57B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5855" y="1504920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3160C1F-9C2E-D949-906E-0CD4FB9D69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0136" y="1508312"/>
            <a:ext cx="4085148" cy="4381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Lorem Ipsum Page Title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6612797-7307-AB4B-9B0A-782D87E28D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00136" y="1954583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11A03C-5867-A649-9517-AC67184F23B5}"/>
              </a:ext>
            </a:extLst>
          </p:cNvPr>
          <p:cNvSpPr>
            <a:spLocks noChangeAspect="1"/>
          </p:cNvSpPr>
          <p:nvPr userDrawn="1"/>
        </p:nvSpPr>
        <p:spPr>
          <a:xfrm>
            <a:off x="912651" y="2512703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569488-2980-EC44-9406-37D27E983D35}"/>
              </a:ext>
            </a:extLst>
          </p:cNvPr>
          <p:cNvCxnSpPr>
            <a:cxnSpLocks/>
          </p:cNvCxnSpPr>
          <p:nvPr userDrawn="1"/>
        </p:nvCxnSpPr>
        <p:spPr>
          <a:xfrm>
            <a:off x="1500136" y="2551094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DBA881BA-B5D3-BE48-8AF7-B4075A3EBC07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75855" y="2844477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F52B84F3-8F3A-5243-8C27-95C69DAEA91D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500136" y="3294140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46A48C5-01CE-0A49-A217-36DEEE1B7D57}"/>
              </a:ext>
            </a:extLst>
          </p:cNvPr>
          <p:cNvSpPr>
            <a:spLocks noChangeAspect="1"/>
          </p:cNvSpPr>
          <p:nvPr userDrawn="1"/>
        </p:nvSpPr>
        <p:spPr>
          <a:xfrm>
            <a:off x="912651" y="3836937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5E896D7-973A-F543-A235-E039D608406E}"/>
              </a:ext>
            </a:extLst>
          </p:cNvPr>
          <p:cNvCxnSpPr>
            <a:cxnSpLocks/>
          </p:cNvCxnSpPr>
          <p:nvPr userDrawn="1"/>
        </p:nvCxnSpPr>
        <p:spPr>
          <a:xfrm>
            <a:off x="1500136" y="3875328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A3239A9-7E29-A047-A239-E2B58E39F15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500136" y="2840485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5DF6FC44-F16A-4642-B312-86E142A5028D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75855" y="4162319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DEDBFA5E-7273-7943-B38F-F2DEADDF6E0A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500136" y="4596659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093A6C9-4D1F-BA45-9586-DBC43278A541}"/>
              </a:ext>
            </a:extLst>
          </p:cNvPr>
          <p:cNvSpPr>
            <a:spLocks noChangeAspect="1"/>
          </p:cNvSpPr>
          <p:nvPr userDrawn="1"/>
        </p:nvSpPr>
        <p:spPr>
          <a:xfrm>
            <a:off x="912651" y="515477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CDDD6FA-879F-9B49-AF9A-7E4D824A36C1}"/>
              </a:ext>
            </a:extLst>
          </p:cNvPr>
          <p:cNvCxnSpPr>
            <a:cxnSpLocks/>
          </p:cNvCxnSpPr>
          <p:nvPr userDrawn="1"/>
        </p:nvCxnSpPr>
        <p:spPr>
          <a:xfrm>
            <a:off x="1500136" y="5193170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AD5DA1D-09E3-DD46-BFB2-286C233E4F6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00136" y="4143004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765874CA-E133-E748-ACD0-FEF42EE20AD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75855" y="5500333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04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E6539106-9791-F447-81CD-77B9BD704282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1500136" y="5934078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BBE3980E-054F-6543-984C-BDF06F7CB37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1500136" y="5480423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916C6163-446D-4B48-AC44-8F4EE66552B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615148" y="1504920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05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221A51C7-AD10-984F-B90B-FACAFBCDC2A7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7539429" y="1954583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B75C9BF-A452-9149-BCC8-3BBD3EA07115}"/>
              </a:ext>
            </a:extLst>
          </p:cNvPr>
          <p:cNvSpPr>
            <a:spLocks noChangeAspect="1"/>
          </p:cNvSpPr>
          <p:nvPr userDrawn="1"/>
        </p:nvSpPr>
        <p:spPr>
          <a:xfrm>
            <a:off x="6951944" y="2512703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0BB6A6F-CFFE-0D45-A500-DF99302E1148}"/>
              </a:ext>
            </a:extLst>
          </p:cNvPr>
          <p:cNvCxnSpPr>
            <a:cxnSpLocks/>
          </p:cNvCxnSpPr>
          <p:nvPr userDrawn="1"/>
        </p:nvCxnSpPr>
        <p:spPr>
          <a:xfrm>
            <a:off x="7539429" y="2551094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288F1EB8-52E5-DA43-967E-6A36FA87D30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6615148" y="2844477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06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99CFD9AF-3CDB-464B-9E34-D91128BE6CA7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539429" y="3294140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5351115-38F2-874A-96E5-7BCA32171977}"/>
              </a:ext>
            </a:extLst>
          </p:cNvPr>
          <p:cNvSpPr>
            <a:spLocks noChangeAspect="1"/>
          </p:cNvSpPr>
          <p:nvPr userDrawn="1"/>
        </p:nvSpPr>
        <p:spPr>
          <a:xfrm>
            <a:off x="6951944" y="3836937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0BDD857-F9F1-5340-B16A-25804BCAAB28}"/>
              </a:ext>
            </a:extLst>
          </p:cNvPr>
          <p:cNvCxnSpPr>
            <a:cxnSpLocks/>
          </p:cNvCxnSpPr>
          <p:nvPr userDrawn="1"/>
        </p:nvCxnSpPr>
        <p:spPr>
          <a:xfrm>
            <a:off x="7539429" y="3875328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7986C8B1-34AD-6E4A-A203-612DC53C7FEB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7539429" y="2840485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18965CD5-E872-5C47-B8F2-04BD71671C5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6615148" y="4162319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07</a:t>
            </a: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E6C0E6DA-CEC3-0E43-91CF-978E57C78D35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539429" y="4596659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6503D30-B36C-034B-B89D-6A29A2098A92}"/>
              </a:ext>
            </a:extLst>
          </p:cNvPr>
          <p:cNvSpPr>
            <a:spLocks noChangeAspect="1"/>
          </p:cNvSpPr>
          <p:nvPr userDrawn="1"/>
        </p:nvSpPr>
        <p:spPr>
          <a:xfrm>
            <a:off x="6951944" y="515477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C3EA873-28F3-614F-93B8-B5DA8F74D265}"/>
              </a:ext>
            </a:extLst>
          </p:cNvPr>
          <p:cNvCxnSpPr>
            <a:cxnSpLocks/>
          </p:cNvCxnSpPr>
          <p:nvPr userDrawn="1"/>
        </p:nvCxnSpPr>
        <p:spPr>
          <a:xfrm>
            <a:off x="7539429" y="5193170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C66063FF-7CFB-554F-B3D0-1219D04CDACE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539429" y="4143004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34BD530E-1102-D14C-92B8-EED8FA4D5B2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6615148" y="5500333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08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D561267D-1B27-5941-9303-E4B009680FA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539429" y="5934078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D9877969-10C4-5E42-83A7-363DBF9D924F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7539429" y="5480423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65AF2302-1213-C542-8584-AC570C9A7DF6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539429" y="1493694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25" name="Doughnut 124">
            <a:extLst>
              <a:ext uri="{FF2B5EF4-FFF2-40B4-BE49-F238E27FC236}">
                <a16:creationId xmlns:a16="http://schemas.microsoft.com/office/drawing/2014/main" id="{54FCC450-0D12-4B4E-9253-1DB5367275D0}"/>
              </a:ext>
            </a:extLst>
          </p:cNvPr>
          <p:cNvSpPr/>
          <p:nvPr userDrawn="1"/>
        </p:nvSpPr>
        <p:spPr>
          <a:xfrm>
            <a:off x="9511277" y="-1050102"/>
            <a:ext cx="2100203" cy="2100203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EB5BD19-2D39-4A40-ADF4-9BBA12CEEBFD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220106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5357B7-EFCD-FC48-AF51-980D7185A77E}"/>
              </a:ext>
            </a:extLst>
          </p:cNvPr>
          <p:cNvSpPr/>
          <p:nvPr userDrawn="1"/>
        </p:nvSpPr>
        <p:spPr>
          <a:xfrm>
            <a:off x="0" y="0"/>
            <a:ext cx="50047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A06B7-50B2-1443-A293-EEC075D4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6" y="1006549"/>
            <a:ext cx="3808786" cy="992371"/>
          </a:xfrm>
          <a:prstGeom prst="rect">
            <a:avLst/>
          </a:prstGeom>
        </p:spPr>
        <p:txBody>
          <a:bodyPr anchor="t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A7C0-FE77-3F48-9814-A3A836312A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8958" y="3359937"/>
            <a:ext cx="3515834" cy="25919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 a </a:t>
            </a:r>
            <a:r>
              <a:rPr lang="en-GB" err="1"/>
              <a:t>neque</a:t>
            </a:r>
            <a:r>
              <a:rPr lang="en-GB"/>
              <a:t> a,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F161A1-51A1-0C49-9402-EB5B9F03579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5855" y="1998921"/>
            <a:ext cx="3818937" cy="992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b="1" i="0" smtClean="0">
                <a:solidFill>
                  <a:srgbClr val="4CB9CE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Sub heading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4E84A5-B8E1-3048-97D4-8DEF2916DC63}"/>
              </a:ext>
            </a:extLst>
          </p:cNvPr>
          <p:cNvCxnSpPr>
            <a:cxnSpLocks/>
          </p:cNvCxnSpPr>
          <p:nvPr userDrawn="1"/>
        </p:nvCxnSpPr>
        <p:spPr>
          <a:xfrm>
            <a:off x="575855" y="3359937"/>
            <a:ext cx="0" cy="25919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970C828-C65B-5E4D-9F4E-03442D5DE57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096000" y="630374"/>
            <a:ext cx="5509994" cy="376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n-GB" sz="2400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Lorem ipsum heading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3866912-45E3-0242-9A52-4BB54E2FE79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95998" y="1140736"/>
            <a:ext cx="5509995" cy="10850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15A17-51C8-274C-B203-3132CCE5A562}"/>
              </a:ext>
            </a:extLst>
          </p:cNvPr>
          <p:cNvSpPr/>
          <p:nvPr userDrawn="1"/>
        </p:nvSpPr>
        <p:spPr>
          <a:xfrm>
            <a:off x="5570474" y="623777"/>
            <a:ext cx="382772" cy="3827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Clr>
                <a:schemeClr val="bg1"/>
              </a:buClr>
              <a:buFont typeface="+mj-lt"/>
              <a:buAutoNum type="arabicPeriod"/>
            </a:pP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F7A8CCF-A04E-D344-9757-5AEF27C533B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96000" y="2649728"/>
            <a:ext cx="5509994" cy="376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n-GB" sz="2400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Lorem ipsum heading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FF176D3-5C4F-AB48-8A09-14C13C49604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095998" y="3160090"/>
            <a:ext cx="5509995" cy="10850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24043B-89E0-4A47-9D1D-D464F100D726}"/>
              </a:ext>
            </a:extLst>
          </p:cNvPr>
          <p:cNvSpPr/>
          <p:nvPr userDrawn="1"/>
        </p:nvSpPr>
        <p:spPr>
          <a:xfrm>
            <a:off x="5570474" y="2643131"/>
            <a:ext cx="382772" cy="3827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FD4CB9-0E5C-FE49-8F77-FE9DBC23BEB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96000" y="4662486"/>
            <a:ext cx="5509994" cy="376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n-GB" sz="2400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Lorem ipsum heading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E1BDF6B-F111-5D47-ACBE-78A6F0EA0B4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95998" y="5172848"/>
            <a:ext cx="5509995" cy="10850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719A02C-347A-1347-861A-277F34B54CE1}"/>
              </a:ext>
            </a:extLst>
          </p:cNvPr>
          <p:cNvSpPr/>
          <p:nvPr userDrawn="1"/>
        </p:nvSpPr>
        <p:spPr>
          <a:xfrm>
            <a:off x="5570474" y="4655889"/>
            <a:ext cx="382772" cy="3827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168D27-B719-954B-B9BF-CF7CCA176258}"/>
              </a:ext>
            </a:extLst>
          </p:cNvPr>
          <p:cNvCxnSpPr>
            <a:cxnSpLocks/>
          </p:cNvCxnSpPr>
          <p:nvPr userDrawn="1"/>
        </p:nvCxnSpPr>
        <p:spPr>
          <a:xfrm>
            <a:off x="6095998" y="2437680"/>
            <a:ext cx="550999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CE7A5B6-FF5D-1249-8C39-5D305D002DCB}"/>
              </a:ext>
            </a:extLst>
          </p:cNvPr>
          <p:cNvCxnSpPr>
            <a:cxnSpLocks/>
          </p:cNvCxnSpPr>
          <p:nvPr userDrawn="1"/>
        </p:nvCxnSpPr>
        <p:spPr>
          <a:xfrm>
            <a:off x="6095998" y="4457866"/>
            <a:ext cx="550999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4EDA6FC-AAAC-3043-997D-1B56C54D7EB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0474" y="623778"/>
            <a:ext cx="382772" cy="3827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986A8DB-C488-8846-8C53-75F8CC08640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570474" y="2643131"/>
            <a:ext cx="382772" cy="3827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5AE99DB-C6C9-B848-A7D8-953798B1BD8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570474" y="4662484"/>
            <a:ext cx="382772" cy="3827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4D9D726-CFB4-DD40-BB9F-99A4D848AF8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2066F-8EF1-6D49-8805-1AC177DE96A9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38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B6F5627D-16CF-B54F-85AD-EF792B33233C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137946" y="1503364"/>
            <a:ext cx="1849293" cy="184929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EE3513C-B33B-CA4A-AD45-5083D220FA2B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180107" y="1503364"/>
            <a:ext cx="1849293" cy="184929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C91B05-3C27-1F4B-87D7-4B747FF57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8935422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5195D3F-5D43-7E45-A854-2544B5D1693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119" y="3455919"/>
            <a:ext cx="3017950" cy="7751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783FB2-7036-B44A-91B8-9ADDA6FF888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97119" y="4398673"/>
            <a:ext cx="3017950" cy="182895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 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13C6E6-E023-2049-8E2E-8532E24536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52432" y="3455919"/>
            <a:ext cx="3017950" cy="7751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5D2942-F96C-9149-AE2F-15DF9465348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52432" y="4398673"/>
            <a:ext cx="3017950" cy="182895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 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E9ADCBA-D222-7845-9761-2BE8C3CE391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85716" y="3455919"/>
            <a:ext cx="3017950" cy="7751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Heading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2B357D4-9876-7242-8D1E-1A67149A1D4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585716" y="4398673"/>
            <a:ext cx="3017950" cy="182895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 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835F8-E5A7-C841-8135-3F4EDB0E5B56}"/>
              </a:ext>
            </a:extLst>
          </p:cNvPr>
          <p:cNvCxnSpPr>
            <a:cxnSpLocks/>
          </p:cNvCxnSpPr>
          <p:nvPr userDrawn="1"/>
        </p:nvCxnSpPr>
        <p:spPr>
          <a:xfrm flipV="1">
            <a:off x="8079213" y="1502736"/>
            <a:ext cx="0" cy="477839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1FB4FB-EE90-0745-A834-25C8B70A8F10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4283" y="1502736"/>
            <a:ext cx="0" cy="477839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ughnut 24">
            <a:extLst>
              <a:ext uri="{FF2B5EF4-FFF2-40B4-BE49-F238E27FC236}">
                <a16:creationId xmlns:a16="http://schemas.microsoft.com/office/drawing/2014/main" id="{71BB3B3B-B710-394E-9D1D-A97B6CB463F2}"/>
              </a:ext>
            </a:extLst>
          </p:cNvPr>
          <p:cNvSpPr/>
          <p:nvPr userDrawn="1"/>
        </p:nvSpPr>
        <p:spPr>
          <a:xfrm>
            <a:off x="9511277" y="-1050102"/>
            <a:ext cx="2100203" cy="2100203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F2208A2-28CA-2B48-9791-7B5191D85B4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51F1B5-E578-0D46-A025-18011F8C87B2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181244" y="1503364"/>
            <a:ext cx="1849293" cy="184929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14EDE-BDC3-F444-8D85-EEEEB6F3AE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56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32B61E24-AD2A-E341-B331-7CF7A8BAF35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556739" y="-1"/>
            <a:ext cx="6635261" cy="6870701"/>
          </a:xfrm>
          <a:custGeom>
            <a:avLst/>
            <a:gdLst>
              <a:gd name="connsiteX0" fmla="*/ 539262 w 6635261"/>
              <a:gd name="connsiteY0" fmla="*/ 5410991 h 6870701"/>
              <a:gd name="connsiteX1" fmla="*/ 829308 w 6635261"/>
              <a:gd name="connsiteY1" fmla="*/ 5701037 h 6870701"/>
              <a:gd name="connsiteX2" fmla="*/ 652161 w 6635261"/>
              <a:gd name="connsiteY2" fmla="*/ 5968290 h 6870701"/>
              <a:gd name="connsiteX3" fmla="*/ 649522 w 6635261"/>
              <a:gd name="connsiteY3" fmla="*/ 5969109 h 6870701"/>
              <a:gd name="connsiteX4" fmla="*/ 593768 w 6635261"/>
              <a:gd name="connsiteY4" fmla="*/ 5867209 h 6870701"/>
              <a:gd name="connsiteX5" fmla="*/ 403497 w 6635261"/>
              <a:gd name="connsiteY5" fmla="*/ 5459614 h 6870701"/>
              <a:gd name="connsiteX6" fmla="*/ 399171 w 6635261"/>
              <a:gd name="connsiteY6" fmla="*/ 5448544 h 6870701"/>
              <a:gd name="connsiteX7" fmla="*/ 426363 w 6635261"/>
              <a:gd name="connsiteY7" fmla="*/ 5433785 h 6870701"/>
              <a:gd name="connsiteX8" fmla="*/ 539262 w 6635261"/>
              <a:gd name="connsiteY8" fmla="*/ 5410991 h 6870701"/>
              <a:gd name="connsiteX9" fmla="*/ 1267352 w 6635261"/>
              <a:gd name="connsiteY9" fmla="*/ 0 h 6870701"/>
              <a:gd name="connsiteX10" fmla="*/ 6635261 w 6635261"/>
              <a:gd name="connsiteY10" fmla="*/ 0 h 6870701"/>
              <a:gd name="connsiteX11" fmla="*/ 6635261 w 6635261"/>
              <a:gd name="connsiteY11" fmla="*/ 1 h 6870701"/>
              <a:gd name="connsiteX12" fmla="*/ 6635261 w 6635261"/>
              <a:gd name="connsiteY12" fmla="*/ 6857999 h 6870701"/>
              <a:gd name="connsiteX13" fmla="*/ 6635261 w 6635261"/>
              <a:gd name="connsiteY13" fmla="*/ 6870701 h 6870701"/>
              <a:gd name="connsiteX14" fmla="*/ 1273453 w 6635261"/>
              <a:gd name="connsiteY14" fmla="*/ 6870701 h 6870701"/>
              <a:gd name="connsiteX15" fmla="*/ 1208705 w 6635261"/>
              <a:gd name="connsiteY15" fmla="*/ 6795953 h 6870701"/>
              <a:gd name="connsiteX16" fmla="*/ 816761 w 6635261"/>
              <a:gd name="connsiteY16" fmla="*/ 6255068 h 6870701"/>
              <a:gd name="connsiteX17" fmla="*/ 795128 w 6635261"/>
              <a:gd name="connsiteY17" fmla="*/ 6219221 h 6870701"/>
              <a:gd name="connsiteX18" fmla="*/ 863596 w 6635261"/>
              <a:gd name="connsiteY18" fmla="*/ 6182058 h 6870701"/>
              <a:gd name="connsiteX19" fmla="*/ 1119352 w 6635261"/>
              <a:gd name="connsiteY19" fmla="*/ 5701037 h 6870701"/>
              <a:gd name="connsiteX20" fmla="*/ 539261 w 6635261"/>
              <a:gd name="connsiteY20" fmla="*/ 5120946 h 6870701"/>
              <a:gd name="connsiteX21" fmla="*/ 313464 w 6635261"/>
              <a:gd name="connsiteY21" fmla="*/ 5166533 h 6870701"/>
              <a:gd name="connsiteX22" fmla="*/ 296211 w 6635261"/>
              <a:gd name="connsiteY22" fmla="*/ 5175898 h 6870701"/>
              <a:gd name="connsiteX23" fmla="*/ 247730 w 6635261"/>
              <a:gd name="connsiteY23" fmla="*/ 5034066 h 6870701"/>
              <a:gd name="connsiteX24" fmla="*/ 0 w 6635261"/>
              <a:gd name="connsiteY24" fmla="*/ 3429001 h 6870701"/>
              <a:gd name="connsiteX25" fmla="*/ 1208705 w 6635261"/>
              <a:gd name="connsiteY25" fmla="*/ 62049 h 6870701"/>
              <a:gd name="connsiteX26" fmla="*/ 1262452 w 6635261"/>
              <a:gd name="connsiteY26" fmla="*/ 1 h 6870701"/>
              <a:gd name="connsiteX27" fmla="*/ 1267352 w 6635261"/>
              <a:gd name="connsiteY27" fmla="*/ 1 h 68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35261" h="6870701">
                <a:moveTo>
                  <a:pt x="539262" y="5410991"/>
                </a:moveTo>
                <a:cubicBezTo>
                  <a:pt x="699450" y="5410991"/>
                  <a:pt x="829308" y="5540849"/>
                  <a:pt x="829308" y="5701037"/>
                </a:cubicBezTo>
                <a:cubicBezTo>
                  <a:pt x="829308" y="5821178"/>
                  <a:pt x="756263" y="5924259"/>
                  <a:pt x="652161" y="5968290"/>
                </a:cubicBezTo>
                <a:lnTo>
                  <a:pt x="649522" y="5969109"/>
                </a:lnTo>
                <a:lnTo>
                  <a:pt x="593768" y="5867209"/>
                </a:lnTo>
                <a:cubicBezTo>
                  <a:pt x="524792" y="5734534"/>
                  <a:pt x="461269" y="5598570"/>
                  <a:pt x="403497" y="5459614"/>
                </a:cubicBezTo>
                <a:lnTo>
                  <a:pt x="399171" y="5448544"/>
                </a:lnTo>
                <a:lnTo>
                  <a:pt x="426363" y="5433785"/>
                </a:lnTo>
                <a:cubicBezTo>
                  <a:pt x="461064" y="5419107"/>
                  <a:pt x="499215" y="5410991"/>
                  <a:pt x="539262" y="5410991"/>
                </a:cubicBezTo>
                <a:close/>
                <a:moveTo>
                  <a:pt x="1267352" y="0"/>
                </a:moveTo>
                <a:lnTo>
                  <a:pt x="6635261" y="0"/>
                </a:lnTo>
                <a:lnTo>
                  <a:pt x="6635261" y="1"/>
                </a:lnTo>
                <a:lnTo>
                  <a:pt x="6635261" y="6857999"/>
                </a:lnTo>
                <a:lnTo>
                  <a:pt x="6635261" y="6870701"/>
                </a:lnTo>
                <a:lnTo>
                  <a:pt x="1273453" y="6870701"/>
                </a:lnTo>
                <a:lnTo>
                  <a:pt x="1208705" y="6795953"/>
                </a:lnTo>
                <a:cubicBezTo>
                  <a:pt x="1067124" y="6624396"/>
                  <a:pt x="936141" y="6443767"/>
                  <a:pt x="816761" y="6255068"/>
                </a:cubicBezTo>
                <a:lnTo>
                  <a:pt x="795128" y="6219221"/>
                </a:lnTo>
                <a:lnTo>
                  <a:pt x="863596" y="6182058"/>
                </a:lnTo>
                <a:cubicBezTo>
                  <a:pt x="1017901" y="6077811"/>
                  <a:pt x="1119352" y="5901272"/>
                  <a:pt x="1119352" y="5701037"/>
                </a:cubicBezTo>
                <a:cubicBezTo>
                  <a:pt x="1119352" y="5380662"/>
                  <a:pt x="859636" y="5120946"/>
                  <a:pt x="539261" y="5120946"/>
                </a:cubicBezTo>
                <a:cubicBezTo>
                  <a:pt x="459168" y="5120946"/>
                  <a:pt x="382865" y="5137179"/>
                  <a:pt x="313464" y="5166533"/>
                </a:cubicBezTo>
                <a:lnTo>
                  <a:pt x="296211" y="5175898"/>
                </a:lnTo>
                <a:lnTo>
                  <a:pt x="247730" y="5034066"/>
                </a:lnTo>
                <a:cubicBezTo>
                  <a:pt x="86823" y="4527815"/>
                  <a:pt x="0" y="3988547"/>
                  <a:pt x="0" y="3429001"/>
                </a:cubicBezTo>
                <a:cubicBezTo>
                  <a:pt x="0" y="2150040"/>
                  <a:pt x="453602" y="977022"/>
                  <a:pt x="1208705" y="62049"/>
                </a:cubicBezTo>
                <a:lnTo>
                  <a:pt x="1262452" y="1"/>
                </a:lnTo>
                <a:lnTo>
                  <a:pt x="1267352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80A794F-1505-5E4E-8192-D7511C14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2"/>
            <a:ext cx="4593045" cy="11476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68336E6-BC79-7C49-A5D7-1615AF83FD6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6005" y="3480004"/>
            <a:ext cx="4582895" cy="27476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et nisi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 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EBF99DD-EF2C-EF4C-917E-9C203B51F2E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9000" y="2020819"/>
            <a:ext cx="4279899" cy="11476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2500" b="1" i="0" smtClean="0">
                <a:solidFill>
                  <a:srgbClr val="7066AC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50DB4E-C4F7-B74C-BBF7-8367A2B91C12}"/>
              </a:ext>
            </a:extLst>
          </p:cNvPr>
          <p:cNvCxnSpPr>
            <a:cxnSpLocks/>
          </p:cNvCxnSpPr>
          <p:nvPr userDrawn="1"/>
        </p:nvCxnSpPr>
        <p:spPr>
          <a:xfrm>
            <a:off x="597847" y="2020819"/>
            <a:ext cx="0" cy="114762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9B32A5B-307C-4349-9E68-C992F1AB8BFB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3981DD3-E129-7342-8F21-DEE6D18B247E}"/>
              </a:ext>
            </a:extLst>
          </p:cNvPr>
          <p:cNvSpPr txBox="1">
            <a:spLocks/>
          </p:cNvSpPr>
          <p:nvPr userDrawn="1"/>
        </p:nvSpPr>
        <p:spPr>
          <a:xfrm>
            <a:off x="6847061" y="-1688841"/>
            <a:ext cx="7432316" cy="1688841"/>
          </a:xfrm>
          <a:custGeom>
            <a:avLst/>
            <a:gdLst>
              <a:gd name="connsiteX0" fmla="*/ 3716158 w 7432316"/>
              <a:gd name="connsiteY0" fmla="*/ 0 h 1688841"/>
              <a:gd name="connsiteX1" fmla="*/ 7422045 w 7432316"/>
              <a:gd name="connsiteY1" fmla="*/ 1676720 h 1688841"/>
              <a:gd name="connsiteX2" fmla="*/ 7432316 w 7432316"/>
              <a:gd name="connsiteY2" fmla="*/ 1688841 h 1688841"/>
              <a:gd name="connsiteX3" fmla="*/ 0 w 7432316"/>
              <a:gd name="connsiteY3" fmla="*/ 1688841 h 1688841"/>
              <a:gd name="connsiteX4" fmla="*/ 10271 w 7432316"/>
              <a:gd name="connsiteY4" fmla="*/ 1676720 h 1688841"/>
              <a:gd name="connsiteX5" fmla="*/ 3716158 w 7432316"/>
              <a:gd name="connsiteY5" fmla="*/ 0 h 16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2316" h="1688841">
                <a:moveTo>
                  <a:pt x="3716158" y="0"/>
                </a:moveTo>
                <a:cubicBezTo>
                  <a:pt x="5185066" y="0"/>
                  <a:pt x="6506221" y="646676"/>
                  <a:pt x="7422045" y="1676720"/>
                </a:cubicBezTo>
                <a:lnTo>
                  <a:pt x="7432316" y="1688841"/>
                </a:lnTo>
                <a:lnTo>
                  <a:pt x="0" y="1688841"/>
                </a:lnTo>
                <a:lnTo>
                  <a:pt x="10271" y="1676720"/>
                </a:lnTo>
                <a:cubicBezTo>
                  <a:pt x="926096" y="646676"/>
                  <a:pt x="2247250" y="0"/>
                  <a:pt x="371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021175F-3512-C44E-8030-8EA3282B3970}"/>
              </a:ext>
            </a:extLst>
          </p:cNvPr>
          <p:cNvSpPr txBox="1">
            <a:spLocks/>
          </p:cNvSpPr>
          <p:nvPr/>
        </p:nvSpPr>
        <p:spPr>
          <a:xfrm>
            <a:off x="5319133" y="-2118732"/>
            <a:ext cx="9958039" cy="2118732"/>
          </a:xfrm>
          <a:custGeom>
            <a:avLst/>
            <a:gdLst>
              <a:gd name="connsiteX0" fmla="*/ 0 w 9958039"/>
              <a:gd name="connsiteY0" fmla="*/ 0 h 2118732"/>
              <a:gd name="connsiteX1" fmla="*/ 9958039 w 9958039"/>
              <a:gd name="connsiteY1" fmla="*/ 0 h 2118732"/>
              <a:gd name="connsiteX2" fmla="*/ 9958039 w 9958039"/>
              <a:gd name="connsiteY2" fmla="*/ 2118732 h 2118732"/>
              <a:gd name="connsiteX3" fmla="*/ 8960245 w 9958039"/>
              <a:gd name="connsiteY3" fmla="*/ 2118732 h 2118732"/>
              <a:gd name="connsiteX4" fmla="*/ 8949974 w 9958039"/>
              <a:gd name="connsiteY4" fmla="*/ 2106611 h 2118732"/>
              <a:gd name="connsiteX5" fmla="*/ 5244087 w 9958039"/>
              <a:gd name="connsiteY5" fmla="*/ 429891 h 2118732"/>
              <a:gd name="connsiteX6" fmla="*/ 1538200 w 9958039"/>
              <a:gd name="connsiteY6" fmla="*/ 2106611 h 2118732"/>
              <a:gd name="connsiteX7" fmla="*/ 1527929 w 9958039"/>
              <a:gd name="connsiteY7" fmla="*/ 2118732 h 2118732"/>
              <a:gd name="connsiteX8" fmla="*/ 0 w 9958039"/>
              <a:gd name="connsiteY8" fmla="*/ 2118732 h 2118732"/>
              <a:gd name="connsiteX9" fmla="*/ 0 w 9958039"/>
              <a:gd name="connsiteY9" fmla="*/ 0 h 21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58039" h="2118732">
                <a:moveTo>
                  <a:pt x="0" y="0"/>
                </a:moveTo>
                <a:lnTo>
                  <a:pt x="9958039" y="0"/>
                </a:lnTo>
                <a:lnTo>
                  <a:pt x="9958039" y="2118732"/>
                </a:lnTo>
                <a:lnTo>
                  <a:pt x="8960245" y="2118732"/>
                </a:lnTo>
                <a:lnTo>
                  <a:pt x="8949974" y="2106611"/>
                </a:lnTo>
                <a:cubicBezTo>
                  <a:pt x="8034150" y="1076567"/>
                  <a:pt x="6712995" y="429891"/>
                  <a:pt x="5244087" y="429891"/>
                </a:cubicBezTo>
                <a:cubicBezTo>
                  <a:pt x="3775179" y="429891"/>
                  <a:pt x="2454025" y="1076567"/>
                  <a:pt x="1538200" y="2106611"/>
                </a:cubicBezTo>
                <a:lnTo>
                  <a:pt x="1527929" y="2118732"/>
                </a:lnTo>
                <a:lnTo>
                  <a:pt x="0" y="21187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D004850-C711-A740-A091-AC5986CDB8F2}"/>
              </a:ext>
            </a:extLst>
          </p:cNvPr>
          <p:cNvSpPr txBox="1">
            <a:spLocks/>
          </p:cNvSpPr>
          <p:nvPr userDrawn="1"/>
        </p:nvSpPr>
        <p:spPr>
          <a:xfrm>
            <a:off x="5556739" y="0"/>
            <a:ext cx="10012960" cy="8546841"/>
          </a:xfrm>
          <a:custGeom>
            <a:avLst/>
            <a:gdLst>
              <a:gd name="connsiteX0" fmla="*/ 1290322 w 10012960"/>
              <a:gd name="connsiteY0" fmla="*/ 0 h 8546841"/>
              <a:gd name="connsiteX1" fmla="*/ 8722638 w 10012960"/>
              <a:gd name="connsiteY1" fmla="*/ 0 h 8546841"/>
              <a:gd name="connsiteX2" fmla="*/ 8869723 w 10012960"/>
              <a:gd name="connsiteY2" fmla="*/ 173578 h 8546841"/>
              <a:gd name="connsiteX3" fmla="*/ 10012960 w 10012960"/>
              <a:gd name="connsiteY3" fmla="*/ 3429000 h 8546841"/>
              <a:gd name="connsiteX4" fmla="*/ 5006480 w 10012960"/>
              <a:gd name="connsiteY4" fmla="*/ 8546841 h 8546841"/>
              <a:gd name="connsiteX5" fmla="*/ 0 w 10012960"/>
              <a:gd name="connsiteY5" fmla="*/ 3429000 h 8546841"/>
              <a:gd name="connsiteX6" fmla="*/ 1143237 w 10012960"/>
              <a:gd name="connsiteY6" fmla="*/ 173578 h 8546841"/>
              <a:gd name="connsiteX7" fmla="*/ 1290322 w 10012960"/>
              <a:gd name="connsiteY7" fmla="*/ 0 h 85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2960" h="8546841">
                <a:moveTo>
                  <a:pt x="1290322" y="0"/>
                </a:moveTo>
                <a:lnTo>
                  <a:pt x="8722638" y="0"/>
                </a:lnTo>
                <a:lnTo>
                  <a:pt x="8869723" y="173578"/>
                </a:lnTo>
                <a:cubicBezTo>
                  <a:pt x="9583927" y="1058242"/>
                  <a:pt x="10012960" y="2192404"/>
                  <a:pt x="10012960" y="3429000"/>
                </a:cubicBezTo>
                <a:cubicBezTo>
                  <a:pt x="10012960" y="6255506"/>
                  <a:pt x="7771483" y="8546841"/>
                  <a:pt x="5006480" y="8546841"/>
                </a:cubicBezTo>
                <a:cubicBezTo>
                  <a:pt x="2241477" y="8546841"/>
                  <a:pt x="0" y="6255506"/>
                  <a:pt x="0" y="3429000"/>
                </a:cubicBezTo>
                <a:cubicBezTo>
                  <a:pt x="0" y="2192404"/>
                  <a:pt x="429033" y="1058242"/>
                  <a:pt x="1143237" y="173578"/>
                </a:cubicBezTo>
                <a:lnTo>
                  <a:pt x="1290322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1181ED3F-9FD5-B146-BEE1-30628FA12266}"/>
              </a:ext>
            </a:extLst>
          </p:cNvPr>
          <p:cNvSpPr txBox="1">
            <a:spLocks/>
          </p:cNvSpPr>
          <p:nvPr userDrawn="1"/>
        </p:nvSpPr>
        <p:spPr>
          <a:xfrm>
            <a:off x="6824091" y="-1688840"/>
            <a:ext cx="7367578" cy="1688841"/>
          </a:xfrm>
          <a:custGeom>
            <a:avLst/>
            <a:gdLst>
              <a:gd name="connsiteX0" fmla="*/ 3683789 w 7367578"/>
              <a:gd name="connsiteY0" fmla="*/ 0 h 1688841"/>
              <a:gd name="connsiteX1" fmla="*/ 7348714 w 7367578"/>
              <a:gd name="connsiteY1" fmla="*/ 1666468 h 1688841"/>
              <a:gd name="connsiteX2" fmla="*/ 7367578 w 7367578"/>
              <a:gd name="connsiteY2" fmla="*/ 1688841 h 1688841"/>
              <a:gd name="connsiteX3" fmla="*/ 0 w 7367578"/>
              <a:gd name="connsiteY3" fmla="*/ 1688841 h 1688841"/>
              <a:gd name="connsiteX4" fmla="*/ 18864 w 7367578"/>
              <a:gd name="connsiteY4" fmla="*/ 1666468 h 1688841"/>
              <a:gd name="connsiteX5" fmla="*/ 3683789 w 7367578"/>
              <a:gd name="connsiteY5" fmla="*/ 0 h 16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7578" h="1688841">
                <a:moveTo>
                  <a:pt x="3683789" y="0"/>
                </a:moveTo>
                <a:cubicBezTo>
                  <a:pt x="5136460" y="0"/>
                  <a:pt x="6443012" y="642722"/>
                  <a:pt x="7348714" y="1666468"/>
                </a:cubicBezTo>
                <a:lnTo>
                  <a:pt x="7367578" y="1688841"/>
                </a:lnTo>
                <a:lnTo>
                  <a:pt x="0" y="1688841"/>
                </a:lnTo>
                <a:lnTo>
                  <a:pt x="18864" y="1666468"/>
                </a:lnTo>
                <a:cubicBezTo>
                  <a:pt x="924566" y="642722"/>
                  <a:pt x="2231118" y="0"/>
                  <a:pt x="36837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683FC686-602A-444F-B0CA-70213C46DBBE}"/>
              </a:ext>
            </a:extLst>
          </p:cNvPr>
          <p:cNvSpPr txBox="1">
            <a:spLocks/>
          </p:cNvSpPr>
          <p:nvPr/>
        </p:nvSpPr>
        <p:spPr>
          <a:xfrm>
            <a:off x="4939989" y="-2118732"/>
            <a:ext cx="10091854" cy="2118732"/>
          </a:xfrm>
          <a:custGeom>
            <a:avLst/>
            <a:gdLst>
              <a:gd name="connsiteX0" fmla="*/ 0 w 10091854"/>
              <a:gd name="connsiteY0" fmla="*/ 0 h 2118732"/>
              <a:gd name="connsiteX1" fmla="*/ 10091854 w 10091854"/>
              <a:gd name="connsiteY1" fmla="*/ 0 h 2118732"/>
              <a:gd name="connsiteX2" fmla="*/ 10091854 w 10091854"/>
              <a:gd name="connsiteY2" fmla="*/ 2118732 h 2118732"/>
              <a:gd name="connsiteX3" fmla="*/ 9251679 w 10091854"/>
              <a:gd name="connsiteY3" fmla="*/ 2118732 h 2118732"/>
              <a:gd name="connsiteX4" fmla="*/ 9232815 w 10091854"/>
              <a:gd name="connsiteY4" fmla="*/ 2096359 h 2118732"/>
              <a:gd name="connsiteX5" fmla="*/ 5567890 w 10091854"/>
              <a:gd name="connsiteY5" fmla="*/ 429891 h 2118732"/>
              <a:gd name="connsiteX6" fmla="*/ 1902965 w 10091854"/>
              <a:gd name="connsiteY6" fmla="*/ 2096359 h 2118732"/>
              <a:gd name="connsiteX7" fmla="*/ 1884101 w 10091854"/>
              <a:gd name="connsiteY7" fmla="*/ 2118732 h 2118732"/>
              <a:gd name="connsiteX8" fmla="*/ 0 w 10091854"/>
              <a:gd name="connsiteY8" fmla="*/ 2118732 h 2118732"/>
              <a:gd name="connsiteX9" fmla="*/ 0 w 10091854"/>
              <a:gd name="connsiteY9" fmla="*/ 0 h 21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1854" h="2118732">
                <a:moveTo>
                  <a:pt x="0" y="0"/>
                </a:moveTo>
                <a:lnTo>
                  <a:pt x="10091854" y="0"/>
                </a:lnTo>
                <a:lnTo>
                  <a:pt x="10091854" y="2118732"/>
                </a:lnTo>
                <a:lnTo>
                  <a:pt x="9251679" y="2118732"/>
                </a:lnTo>
                <a:lnTo>
                  <a:pt x="9232815" y="2096359"/>
                </a:lnTo>
                <a:cubicBezTo>
                  <a:pt x="8327113" y="1072613"/>
                  <a:pt x="7020561" y="429891"/>
                  <a:pt x="5567890" y="429891"/>
                </a:cubicBezTo>
                <a:cubicBezTo>
                  <a:pt x="4115219" y="429891"/>
                  <a:pt x="2808667" y="1072613"/>
                  <a:pt x="1902965" y="2096359"/>
                </a:cubicBezTo>
                <a:lnTo>
                  <a:pt x="1884101" y="2118732"/>
                </a:lnTo>
                <a:lnTo>
                  <a:pt x="0" y="21187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79CA9EC-7ECD-EB46-8814-B9A2E604871A}"/>
              </a:ext>
            </a:extLst>
          </p:cNvPr>
          <p:cNvSpPr txBox="1">
            <a:spLocks/>
          </p:cNvSpPr>
          <p:nvPr userDrawn="1"/>
        </p:nvSpPr>
        <p:spPr>
          <a:xfrm>
            <a:off x="5556737" y="1"/>
            <a:ext cx="9902284" cy="8484253"/>
          </a:xfrm>
          <a:custGeom>
            <a:avLst/>
            <a:gdLst>
              <a:gd name="connsiteX0" fmla="*/ 1267353 w 9902284"/>
              <a:gd name="connsiteY0" fmla="*/ 0 h 8484253"/>
              <a:gd name="connsiteX1" fmla="*/ 8634931 w 9902284"/>
              <a:gd name="connsiteY1" fmla="*/ 0 h 8484253"/>
              <a:gd name="connsiteX2" fmla="*/ 8771684 w 9902284"/>
              <a:gd name="connsiteY2" fmla="*/ 162190 h 8484253"/>
              <a:gd name="connsiteX3" fmla="*/ 9902284 w 9902284"/>
              <a:gd name="connsiteY3" fmla="*/ 3397706 h 8484253"/>
              <a:gd name="connsiteX4" fmla="*/ 4951142 w 9902284"/>
              <a:gd name="connsiteY4" fmla="*/ 8484253 h 8484253"/>
              <a:gd name="connsiteX5" fmla="*/ 0 w 9902284"/>
              <a:gd name="connsiteY5" fmla="*/ 3397706 h 8484253"/>
              <a:gd name="connsiteX6" fmla="*/ 1130600 w 9902284"/>
              <a:gd name="connsiteY6" fmla="*/ 162190 h 8484253"/>
              <a:gd name="connsiteX7" fmla="*/ 1267353 w 9902284"/>
              <a:gd name="connsiteY7" fmla="*/ 0 h 84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2284" h="8484253">
                <a:moveTo>
                  <a:pt x="1267353" y="0"/>
                </a:moveTo>
                <a:lnTo>
                  <a:pt x="8634931" y="0"/>
                </a:lnTo>
                <a:lnTo>
                  <a:pt x="8771684" y="162190"/>
                </a:lnTo>
                <a:cubicBezTo>
                  <a:pt x="9477993" y="1041445"/>
                  <a:pt x="9902284" y="2168672"/>
                  <a:pt x="9902284" y="3397706"/>
                </a:cubicBezTo>
                <a:cubicBezTo>
                  <a:pt x="9902284" y="6206928"/>
                  <a:pt x="7685582" y="8484253"/>
                  <a:pt x="4951142" y="8484253"/>
                </a:cubicBezTo>
                <a:cubicBezTo>
                  <a:pt x="2216702" y="8484253"/>
                  <a:pt x="0" y="6206928"/>
                  <a:pt x="0" y="3397706"/>
                </a:cubicBezTo>
                <a:cubicBezTo>
                  <a:pt x="0" y="2168672"/>
                  <a:pt x="424291" y="1041445"/>
                  <a:pt x="1130600" y="162190"/>
                </a:cubicBezTo>
                <a:lnTo>
                  <a:pt x="1267353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Doughnut 58">
            <a:extLst>
              <a:ext uri="{FF2B5EF4-FFF2-40B4-BE49-F238E27FC236}">
                <a16:creationId xmlns:a16="http://schemas.microsoft.com/office/drawing/2014/main" id="{44828F86-575A-0C4C-B86F-B8B5A52D261A}"/>
              </a:ext>
            </a:extLst>
          </p:cNvPr>
          <p:cNvSpPr/>
          <p:nvPr userDrawn="1"/>
        </p:nvSpPr>
        <p:spPr>
          <a:xfrm>
            <a:off x="5515909" y="5120945"/>
            <a:ext cx="1160182" cy="1160182"/>
          </a:xfrm>
          <a:prstGeom prst="don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AA658-C6C5-F344-9A57-368B1C820BFB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92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5C0B1C-1A6A-A94D-9E0A-9D1836460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F30294-2890-8046-A3E0-CD4BA62E31B6}"/>
              </a:ext>
            </a:extLst>
          </p:cNvPr>
          <p:cNvSpPr/>
          <p:nvPr userDrawn="1"/>
        </p:nvSpPr>
        <p:spPr>
          <a:xfrm>
            <a:off x="2644588" y="1690904"/>
            <a:ext cx="3171394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D1B95-E7EF-8A49-89B8-C1771B38CE60}"/>
              </a:ext>
            </a:extLst>
          </p:cNvPr>
          <p:cNvSpPr/>
          <p:nvPr userDrawn="1"/>
        </p:nvSpPr>
        <p:spPr>
          <a:xfrm>
            <a:off x="2644588" y="4158893"/>
            <a:ext cx="3171394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29C500-9B31-B84E-AFC8-F11ADBCEF64E}"/>
              </a:ext>
            </a:extLst>
          </p:cNvPr>
          <p:cNvSpPr/>
          <p:nvPr userDrawn="1"/>
        </p:nvSpPr>
        <p:spPr>
          <a:xfrm>
            <a:off x="8435788" y="1690904"/>
            <a:ext cx="3171394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2A48C4-A39B-C042-9211-F871D5C209A9}"/>
              </a:ext>
            </a:extLst>
          </p:cNvPr>
          <p:cNvSpPr/>
          <p:nvPr userDrawn="1"/>
        </p:nvSpPr>
        <p:spPr>
          <a:xfrm>
            <a:off x="8435788" y="4158893"/>
            <a:ext cx="3171394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D31C876-0CBF-E149-AE76-15529BA08E8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868706" y="1857708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9698153-0A1B-C745-BA42-08430542688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868706" y="2304786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563158A-27CE-A04D-B822-8BAF926E1A5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868706" y="4320987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012E5C7-C52F-0241-8789-5EFFB65A65E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68706" y="4768065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3E24E99-3F55-A947-BF44-20A8170F3D1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668871" y="1857708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E11FED7-B801-8F42-8D9C-68B23256741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668871" y="2304786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CD71158-43DD-654F-81C6-EEAB688B206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668871" y="4320987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0ECF5BD-5378-A442-8BEB-188218ECB6E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668871" y="4768065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D095EA2-BF44-1F42-9AAA-A03AD625118E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72C7F-93AC-6848-AF6D-2146AB72162A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72001" y="1690466"/>
            <a:ext cx="2068512" cy="20687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930C575-533F-C34E-988B-A4EE3D818452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71779" y="4158455"/>
            <a:ext cx="2068734" cy="2068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19C89EF-7567-0A40-988C-ECCFA6A63073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6365639" y="1690466"/>
            <a:ext cx="2068512" cy="20687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2ED4F408-0983-0745-8746-C6D05FAE59B5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365417" y="4158455"/>
            <a:ext cx="2068734" cy="2068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44992-F21E-3E41-A9FF-4D5BE8C6F60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1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5357B7-EFCD-FC48-AF51-980D7185A77E}"/>
              </a:ext>
            </a:extLst>
          </p:cNvPr>
          <p:cNvSpPr/>
          <p:nvPr userDrawn="1"/>
        </p:nvSpPr>
        <p:spPr>
          <a:xfrm>
            <a:off x="0" y="0"/>
            <a:ext cx="50047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A06B7-50B2-1443-A293-EEC075D4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6" y="1006549"/>
            <a:ext cx="3808786" cy="992371"/>
          </a:xfrm>
          <a:prstGeom prst="rect">
            <a:avLst/>
          </a:prstGeom>
        </p:spPr>
        <p:txBody>
          <a:bodyPr anchor="t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A7C0-FE77-3F48-9814-A3A836312A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8958" y="3359937"/>
            <a:ext cx="3515834" cy="25919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 a </a:t>
            </a:r>
            <a:r>
              <a:rPr lang="en-GB" err="1"/>
              <a:t>neque</a:t>
            </a:r>
            <a:r>
              <a:rPr lang="en-GB"/>
              <a:t> a,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F161A1-51A1-0C49-9402-EB5B9F03579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5855" y="1998921"/>
            <a:ext cx="3818937" cy="992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b="1" i="0" smtClean="0">
                <a:solidFill>
                  <a:srgbClr val="4CB9CE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Sub heading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4E84A5-B8E1-3048-97D4-8DEF2916DC63}"/>
              </a:ext>
            </a:extLst>
          </p:cNvPr>
          <p:cNvCxnSpPr>
            <a:cxnSpLocks/>
          </p:cNvCxnSpPr>
          <p:nvPr userDrawn="1"/>
        </p:nvCxnSpPr>
        <p:spPr>
          <a:xfrm>
            <a:off x="575855" y="3359937"/>
            <a:ext cx="0" cy="25919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970C828-C65B-5E4D-9F4E-03442D5DE57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096000" y="630374"/>
            <a:ext cx="5509994" cy="376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n-GB" sz="2400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Lorem ipsum heading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3866912-45E3-0242-9A52-4BB54E2FE79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95998" y="1140736"/>
            <a:ext cx="5509995" cy="10850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15A17-51C8-274C-B203-3132CCE5A562}"/>
              </a:ext>
            </a:extLst>
          </p:cNvPr>
          <p:cNvSpPr/>
          <p:nvPr userDrawn="1"/>
        </p:nvSpPr>
        <p:spPr>
          <a:xfrm>
            <a:off x="5570474" y="623777"/>
            <a:ext cx="382772" cy="3827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Clr>
                <a:schemeClr val="bg1"/>
              </a:buClr>
              <a:buFont typeface="+mj-lt"/>
              <a:buAutoNum type="arabicPeriod"/>
            </a:pP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F7A8CCF-A04E-D344-9757-5AEF27C533B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96000" y="2649728"/>
            <a:ext cx="5509994" cy="376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n-GB" sz="2400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Lorem ipsum heading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FF176D3-5C4F-AB48-8A09-14C13C49604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095998" y="3160090"/>
            <a:ext cx="5509995" cy="10850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24043B-89E0-4A47-9D1D-D464F100D726}"/>
              </a:ext>
            </a:extLst>
          </p:cNvPr>
          <p:cNvSpPr/>
          <p:nvPr userDrawn="1"/>
        </p:nvSpPr>
        <p:spPr>
          <a:xfrm>
            <a:off x="5570474" y="2643131"/>
            <a:ext cx="382772" cy="3827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FD4CB9-0E5C-FE49-8F77-FE9DBC23BEB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96000" y="4662486"/>
            <a:ext cx="5509994" cy="376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n-GB" sz="2400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Lorem ipsum heading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E1BDF6B-F111-5D47-ACBE-78A6F0EA0B4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95998" y="5172848"/>
            <a:ext cx="5509995" cy="10850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719A02C-347A-1347-861A-277F34B54CE1}"/>
              </a:ext>
            </a:extLst>
          </p:cNvPr>
          <p:cNvSpPr/>
          <p:nvPr userDrawn="1"/>
        </p:nvSpPr>
        <p:spPr>
          <a:xfrm>
            <a:off x="5570474" y="4655889"/>
            <a:ext cx="382772" cy="3827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168D27-B719-954B-B9BF-CF7CCA176258}"/>
              </a:ext>
            </a:extLst>
          </p:cNvPr>
          <p:cNvCxnSpPr>
            <a:cxnSpLocks/>
          </p:cNvCxnSpPr>
          <p:nvPr userDrawn="1"/>
        </p:nvCxnSpPr>
        <p:spPr>
          <a:xfrm>
            <a:off x="6095998" y="2437680"/>
            <a:ext cx="550999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CE7A5B6-FF5D-1249-8C39-5D305D002DCB}"/>
              </a:ext>
            </a:extLst>
          </p:cNvPr>
          <p:cNvCxnSpPr>
            <a:cxnSpLocks/>
          </p:cNvCxnSpPr>
          <p:nvPr userDrawn="1"/>
        </p:nvCxnSpPr>
        <p:spPr>
          <a:xfrm>
            <a:off x="6095998" y="4457866"/>
            <a:ext cx="550999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4EDA6FC-AAAC-3043-997D-1B56C54D7EB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0474" y="623778"/>
            <a:ext cx="382772" cy="3827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986A8DB-C488-8846-8C53-75F8CC08640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570474" y="2643131"/>
            <a:ext cx="382772" cy="3827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5AE99DB-C6C9-B848-A7D8-953798B1BD8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570474" y="4662484"/>
            <a:ext cx="382772" cy="3827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4D9D726-CFB4-DD40-BB9F-99A4D848AF8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2066F-8EF1-6D49-8805-1AC177DE96A9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00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5EAF368-C28A-8744-9099-EEF4C6CA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6" y="630374"/>
            <a:ext cx="8837127" cy="606755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332BD7-67BE-2C4E-9F01-65FA06FB4E8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89001" y="1649360"/>
            <a:ext cx="6417234" cy="771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C948D4-B663-6C4F-9E31-070175A518F9}"/>
              </a:ext>
            </a:extLst>
          </p:cNvPr>
          <p:cNvCxnSpPr>
            <a:cxnSpLocks/>
          </p:cNvCxnSpPr>
          <p:nvPr userDrawn="1"/>
        </p:nvCxnSpPr>
        <p:spPr>
          <a:xfrm>
            <a:off x="575855" y="1649360"/>
            <a:ext cx="0" cy="77111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91B8E25-A030-CA4C-9C3F-CBD52298F1E8}"/>
              </a:ext>
            </a:extLst>
          </p:cNvPr>
          <p:cNvSpPr/>
          <p:nvPr userDrawn="1"/>
        </p:nvSpPr>
        <p:spPr>
          <a:xfrm>
            <a:off x="575855" y="2832702"/>
            <a:ext cx="708212" cy="708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4ACA7FB-2DAF-F04F-A65B-D0A84CDE4E5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86005" y="3687327"/>
            <a:ext cx="3331569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FAA0D79-E687-9241-9785-DA650DA926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6006" y="4358347"/>
            <a:ext cx="3331570" cy="18692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CBB3E6-C1F0-BF43-95FD-DF06BC0D86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75856" y="4264223"/>
            <a:ext cx="3341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A2C21CE-9543-BC4E-8D51-71E88E5D7625}"/>
              </a:ext>
            </a:extLst>
          </p:cNvPr>
          <p:cNvSpPr/>
          <p:nvPr userDrawn="1"/>
        </p:nvSpPr>
        <p:spPr>
          <a:xfrm>
            <a:off x="4430214" y="2832702"/>
            <a:ext cx="708212" cy="708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D882DA-CEFA-2243-B8E7-8143DC4C5F5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0216" y="3687327"/>
            <a:ext cx="3331569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6A74AE3-31E9-4345-8F45-6855CF99DF7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30214" y="4358347"/>
            <a:ext cx="3331570" cy="18692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FCFCA5-A934-BD49-8DE4-C547D4DC3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0065" y="4264223"/>
            <a:ext cx="3341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56A1D2A-6670-B647-87E0-9A546AB54A82}"/>
              </a:ext>
            </a:extLst>
          </p:cNvPr>
          <p:cNvSpPr/>
          <p:nvPr userDrawn="1"/>
        </p:nvSpPr>
        <p:spPr>
          <a:xfrm>
            <a:off x="8267572" y="2832702"/>
            <a:ext cx="708212" cy="708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AF81AB-0364-9E46-98FC-70455A57F02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77722" y="3687327"/>
            <a:ext cx="3331569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7DE8C35-070E-BA4C-BF18-621597B05BE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277723" y="4358347"/>
            <a:ext cx="3331570" cy="18692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271C8A-AF94-FE4A-8493-701771B384B3}"/>
              </a:ext>
            </a:extLst>
          </p:cNvPr>
          <p:cNvCxnSpPr>
            <a:cxnSpLocks/>
          </p:cNvCxnSpPr>
          <p:nvPr userDrawn="1"/>
        </p:nvCxnSpPr>
        <p:spPr>
          <a:xfrm flipH="1">
            <a:off x="8267573" y="4264223"/>
            <a:ext cx="3341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ughnut 26">
            <a:extLst>
              <a:ext uri="{FF2B5EF4-FFF2-40B4-BE49-F238E27FC236}">
                <a16:creationId xmlns:a16="http://schemas.microsoft.com/office/drawing/2014/main" id="{2ABF993B-B486-F842-BB01-E07C4D80375E}"/>
              </a:ext>
            </a:extLst>
          </p:cNvPr>
          <p:cNvSpPr/>
          <p:nvPr userDrawn="1"/>
        </p:nvSpPr>
        <p:spPr>
          <a:xfrm>
            <a:off x="9511277" y="-1050102"/>
            <a:ext cx="2100203" cy="2100203"/>
          </a:xfrm>
          <a:prstGeom prst="don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0BBB7CA-055F-9C43-97FC-34C019D9264F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4D11A-AB94-C149-B539-71F3AB846746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706917" y="2955925"/>
            <a:ext cx="446087" cy="446088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6A3BDAD-0A30-764C-9074-1A6F187B8AB9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562027" y="2955925"/>
            <a:ext cx="446087" cy="446088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0318500-FBC1-044E-B39D-5882425D0C6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8395192" y="2955925"/>
            <a:ext cx="446087" cy="446088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3D2E2-8846-0245-A9AF-96C4208CF7FB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054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2F3530-B85A-CF41-8089-D306BB7978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809129 h 6858000"/>
              <a:gd name="connsiteX5" fmla="*/ 4518212 w 12192000"/>
              <a:gd name="connsiteY5" fmla="*/ 5809129 h 6858000"/>
              <a:gd name="connsiteX6" fmla="*/ 4518212 w 12192000"/>
              <a:gd name="connsiteY6" fmla="*/ 1048870 h 6858000"/>
              <a:gd name="connsiteX7" fmla="*/ 0 w 12192000"/>
              <a:gd name="connsiteY7" fmla="*/ 1048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809129"/>
                </a:lnTo>
                <a:lnTo>
                  <a:pt x="4518212" y="5809129"/>
                </a:lnTo>
                <a:lnTo>
                  <a:pt x="4518212" y="1048870"/>
                </a:lnTo>
                <a:lnTo>
                  <a:pt x="0" y="10488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9BA21D-7132-7B4F-AFA8-87336A5F517B}"/>
              </a:ext>
            </a:extLst>
          </p:cNvPr>
          <p:cNvSpPr/>
          <p:nvPr userDrawn="1"/>
        </p:nvSpPr>
        <p:spPr>
          <a:xfrm>
            <a:off x="0" y="1048870"/>
            <a:ext cx="4518212" cy="4760259"/>
          </a:xfrm>
          <a:prstGeom prst="rect">
            <a:avLst/>
          </a:prstGeom>
          <a:solidFill>
            <a:schemeClr val="tx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66BA44A-563D-584B-A78D-8773EB558F9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6006" y="2150669"/>
            <a:ext cx="3331570" cy="28291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1" i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59E20DD-0C35-854A-B702-3E91F33747A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86005" y="5145500"/>
            <a:ext cx="3331569" cy="3094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 and Surname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B735E9-31D8-EE4C-A354-95B9C93AE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005" y="1403041"/>
            <a:ext cx="801201" cy="5940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E3E93-B0D1-2B47-8FA9-60F31C6E52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0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70C789E-8C9E-5642-92AA-561C3A8E8090}"/>
              </a:ext>
            </a:extLst>
          </p:cNvPr>
          <p:cNvSpPr/>
          <p:nvPr userDrawn="1"/>
        </p:nvSpPr>
        <p:spPr>
          <a:xfrm>
            <a:off x="7158395" y="0"/>
            <a:ext cx="5058075" cy="6870700"/>
          </a:xfrm>
          <a:custGeom>
            <a:avLst/>
            <a:gdLst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6635261 w 6635261"/>
              <a:gd name="connsiteY2" fmla="*/ 6870700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5888129 w 6635261"/>
              <a:gd name="connsiteY2" fmla="*/ 6870700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4851066 w 6635261"/>
              <a:gd name="connsiteY2" fmla="*/ 6837246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5040637 w 6635261"/>
              <a:gd name="connsiteY2" fmla="*/ 6848397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5040637"/>
              <a:gd name="connsiteY0" fmla="*/ 0 h 6870700"/>
              <a:gd name="connsiteX1" fmla="*/ 4237749 w 5040637"/>
              <a:gd name="connsiteY1" fmla="*/ 22302 h 6870700"/>
              <a:gd name="connsiteX2" fmla="*/ 5040637 w 5040637"/>
              <a:gd name="connsiteY2" fmla="*/ 6848397 h 6870700"/>
              <a:gd name="connsiteX3" fmla="*/ 1273453 w 5040637"/>
              <a:gd name="connsiteY3" fmla="*/ 6870700 h 6870700"/>
              <a:gd name="connsiteX4" fmla="*/ 1208705 w 5040637"/>
              <a:gd name="connsiteY4" fmla="*/ 6795952 h 6870700"/>
              <a:gd name="connsiteX5" fmla="*/ 0 w 5040637"/>
              <a:gd name="connsiteY5" fmla="*/ 3429000 h 6870700"/>
              <a:gd name="connsiteX6" fmla="*/ 1208705 w 5040637"/>
              <a:gd name="connsiteY6" fmla="*/ 62048 h 6870700"/>
              <a:gd name="connsiteX7" fmla="*/ 1262452 w 5040637"/>
              <a:gd name="connsiteY7" fmla="*/ 0 h 6870700"/>
              <a:gd name="connsiteX0" fmla="*/ 1262452 w 5062939"/>
              <a:gd name="connsiteY0" fmla="*/ 0 h 6870700"/>
              <a:gd name="connsiteX1" fmla="*/ 5062939 w 5062939"/>
              <a:gd name="connsiteY1" fmla="*/ 11151 h 6870700"/>
              <a:gd name="connsiteX2" fmla="*/ 5040637 w 5062939"/>
              <a:gd name="connsiteY2" fmla="*/ 6848397 h 6870700"/>
              <a:gd name="connsiteX3" fmla="*/ 1273453 w 5062939"/>
              <a:gd name="connsiteY3" fmla="*/ 6870700 h 6870700"/>
              <a:gd name="connsiteX4" fmla="*/ 1208705 w 5062939"/>
              <a:gd name="connsiteY4" fmla="*/ 6795952 h 6870700"/>
              <a:gd name="connsiteX5" fmla="*/ 0 w 5062939"/>
              <a:gd name="connsiteY5" fmla="*/ 3429000 h 6870700"/>
              <a:gd name="connsiteX6" fmla="*/ 1208705 w 5062939"/>
              <a:gd name="connsiteY6" fmla="*/ 62048 h 6870700"/>
              <a:gd name="connsiteX7" fmla="*/ 1262452 w 5062939"/>
              <a:gd name="connsiteY7" fmla="*/ 0 h 6870700"/>
              <a:gd name="connsiteX0" fmla="*/ 1262452 w 5058075"/>
              <a:gd name="connsiteY0" fmla="*/ 0 h 6870700"/>
              <a:gd name="connsiteX1" fmla="*/ 5058075 w 5058075"/>
              <a:gd name="connsiteY1" fmla="*/ 1424 h 6870700"/>
              <a:gd name="connsiteX2" fmla="*/ 5040637 w 5058075"/>
              <a:gd name="connsiteY2" fmla="*/ 6848397 h 6870700"/>
              <a:gd name="connsiteX3" fmla="*/ 1273453 w 5058075"/>
              <a:gd name="connsiteY3" fmla="*/ 6870700 h 6870700"/>
              <a:gd name="connsiteX4" fmla="*/ 1208705 w 5058075"/>
              <a:gd name="connsiteY4" fmla="*/ 6795952 h 6870700"/>
              <a:gd name="connsiteX5" fmla="*/ 0 w 5058075"/>
              <a:gd name="connsiteY5" fmla="*/ 3429000 h 6870700"/>
              <a:gd name="connsiteX6" fmla="*/ 1208705 w 5058075"/>
              <a:gd name="connsiteY6" fmla="*/ 62048 h 6870700"/>
              <a:gd name="connsiteX7" fmla="*/ 1262452 w 5058075"/>
              <a:gd name="connsiteY7" fmla="*/ 0 h 6870700"/>
              <a:gd name="connsiteX0" fmla="*/ 1262452 w 5058075"/>
              <a:gd name="connsiteY0" fmla="*/ 0 h 6870700"/>
              <a:gd name="connsiteX1" fmla="*/ 5058075 w 5058075"/>
              <a:gd name="connsiteY1" fmla="*/ 1424 h 6870700"/>
              <a:gd name="connsiteX2" fmla="*/ 5035773 w 5058075"/>
              <a:gd name="connsiteY2" fmla="*/ 6867852 h 6870700"/>
              <a:gd name="connsiteX3" fmla="*/ 1273453 w 5058075"/>
              <a:gd name="connsiteY3" fmla="*/ 6870700 h 6870700"/>
              <a:gd name="connsiteX4" fmla="*/ 1208705 w 5058075"/>
              <a:gd name="connsiteY4" fmla="*/ 6795952 h 6870700"/>
              <a:gd name="connsiteX5" fmla="*/ 0 w 5058075"/>
              <a:gd name="connsiteY5" fmla="*/ 3429000 h 6870700"/>
              <a:gd name="connsiteX6" fmla="*/ 1208705 w 5058075"/>
              <a:gd name="connsiteY6" fmla="*/ 62048 h 6870700"/>
              <a:gd name="connsiteX7" fmla="*/ 1262452 w 5058075"/>
              <a:gd name="connsiteY7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075" h="6870700">
                <a:moveTo>
                  <a:pt x="1262452" y="0"/>
                </a:moveTo>
                <a:lnTo>
                  <a:pt x="5058075" y="1424"/>
                </a:lnTo>
                <a:cubicBezTo>
                  <a:pt x="5052262" y="2283748"/>
                  <a:pt x="5041586" y="4585528"/>
                  <a:pt x="5035773" y="6867852"/>
                </a:cubicBezTo>
                <a:lnTo>
                  <a:pt x="1273453" y="6870700"/>
                </a:lnTo>
                <a:lnTo>
                  <a:pt x="1208705" y="6795952"/>
                </a:lnTo>
                <a:cubicBezTo>
                  <a:pt x="453602" y="5880979"/>
                  <a:pt x="0" y="4707962"/>
                  <a:pt x="0" y="3429000"/>
                </a:cubicBezTo>
                <a:cubicBezTo>
                  <a:pt x="0" y="2150039"/>
                  <a:pt x="453602" y="977021"/>
                  <a:pt x="1208705" y="62048"/>
                </a:cubicBezTo>
                <a:lnTo>
                  <a:pt x="1262452" y="0"/>
                </a:lnTo>
                <a:close/>
              </a:path>
            </a:pathLst>
          </a:custGeom>
          <a:solidFill>
            <a:srgbClr val="70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8D7853-43D5-C24D-B3E3-87E0A8196EF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9000" y="1787976"/>
            <a:ext cx="5544746" cy="11476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B2029A-2BAC-0945-BDD4-C99E8CD81471}"/>
              </a:ext>
            </a:extLst>
          </p:cNvPr>
          <p:cNvCxnSpPr>
            <a:cxnSpLocks/>
          </p:cNvCxnSpPr>
          <p:nvPr userDrawn="1"/>
        </p:nvCxnSpPr>
        <p:spPr>
          <a:xfrm>
            <a:off x="575855" y="1787976"/>
            <a:ext cx="0" cy="114762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ghnut 12">
            <a:extLst>
              <a:ext uri="{FF2B5EF4-FFF2-40B4-BE49-F238E27FC236}">
                <a16:creationId xmlns:a16="http://schemas.microsoft.com/office/drawing/2014/main" id="{DE8FFD74-918B-124B-B30E-F13C2870203D}"/>
              </a:ext>
            </a:extLst>
          </p:cNvPr>
          <p:cNvSpPr/>
          <p:nvPr userDrawn="1"/>
        </p:nvSpPr>
        <p:spPr>
          <a:xfrm>
            <a:off x="6813488" y="4257080"/>
            <a:ext cx="1160182" cy="1160182"/>
          </a:xfrm>
          <a:prstGeom prst="don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525B291-50B9-2648-9934-A07C7FB095B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119" y="3446716"/>
            <a:ext cx="5836632" cy="278091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lang="en-GB" sz="20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BCA9876-B1FF-E147-915E-75C0AECA7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5857892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F7704E-2CD6-754E-B0F6-B74267532A7B}"/>
              </a:ext>
            </a:extLst>
          </p:cNvPr>
          <p:cNvSpPr/>
          <p:nvPr userDrawn="1"/>
        </p:nvSpPr>
        <p:spPr>
          <a:xfrm>
            <a:off x="8335994" y="1799557"/>
            <a:ext cx="3258887" cy="3258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AD4A697-3208-CE42-9250-77FC8D2CC955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209B59-204F-4443-ABBF-0F271790192A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707438" y="2838450"/>
            <a:ext cx="2514600" cy="1181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D7BE7F-97A2-D542-A5AB-08D64B64C4ED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36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-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A29EAC6-BC16-0A43-AC24-90B2D7B72ABF}"/>
              </a:ext>
            </a:extLst>
          </p:cNvPr>
          <p:cNvSpPr/>
          <p:nvPr userDrawn="1"/>
        </p:nvSpPr>
        <p:spPr>
          <a:xfrm>
            <a:off x="0" y="2021216"/>
            <a:ext cx="12192000" cy="420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67317F-CD5E-E04A-93DF-6ECA4DC4A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E83AF1C-C495-AE4D-8428-09869379E4B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97053" y="3858414"/>
            <a:ext cx="245298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500,000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FAB775E-7B25-B645-93AA-47F5EE9F4C2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97052" y="4401609"/>
            <a:ext cx="2452989" cy="9965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3A559F6-4556-FF40-AFA2-7A6061A9B0C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92438" y="3858414"/>
            <a:ext cx="245298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200%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0F2D27D-0FE9-384E-9068-6FC4BB579D0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892437" y="4401609"/>
            <a:ext cx="2452989" cy="9965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A1A2174-93D5-2C42-B2DC-070B870E1CB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35108" y="3858414"/>
            <a:ext cx="245298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2 million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E85C00F-EBB3-F346-A774-AFBF3F2176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535107" y="4401609"/>
            <a:ext cx="2452989" cy="9965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5BF3282-3636-D648-A136-32147B851463}"/>
              </a:ext>
            </a:extLst>
          </p:cNvPr>
          <p:cNvCxnSpPr>
            <a:cxnSpLocks/>
          </p:cNvCxnSpPr>
          <p:nvPr userDrawn="1"/>
        </p:nvCxnSpPr>
        <p:spPr>
          <a:xfrm flipV="1">
            <a:off x="4285880" y="2695072"/>
            <a:ext cx="0" cy="270308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FA3C20-7BCF-E243-9EF7-0AB02DEC5A48}"/>
              </a:ext>
            </a:extLst>
          </p:cNvPr>
          <p:cNvCxnSpPr>
            <a:cxnSpLocks/>
          </p:cNvCxnSpPr>
          <p:nvPr userDrawn="1"/>
        </p:nvCxnSpPr>
        <p:spPr>
          <a:xfrm flipV="1">
            <a:off x="7935923" y="2695072"/>
            <a:ext cx="0" cy="270308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58FA901-17B6-7B4F-85F3-3DE76EC038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5855" y="1262554"/>
            <a:ext cx="893541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Sub Heading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A5B7F70-0ABF-794A-8D74-4A2D804C545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C4600-6CE5-4F47-96BA-B94C0B5918D1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197052" y="2694389"/>
            <a:ext cx="1074351" cy="10743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95B9239-E409-D74D-B68E-D8B87C0E1463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869283" y="2694389"/>
            <a:ext cx="1074351" cy="10743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C3824E4-2B71-6C4F-89C0-EEFCD1EC49C9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8519568" y="2694389"/>
            <a:ext cx="1074351" cy="10743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3B0D9-3E60-BE47-9687-FA1D9819345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2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5357B7-EFCD-FC48-AF51-980D7185A77E}"/>
              </a:ext>
            </a:extLst>
          </p:cNvPr>
          <p:cNvSpPr/>
          <p:nvPr userDrawn="1"/>
        </p:nvSpPr>
        <p:spPr>
          <a:xfrm>
            <a:off x="0" y="0"/>
            <a:ext cx="500476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A06B7-50B2-1443-A293-EEC075D4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6" y="616015"/>
            <a:ext cx="3808786" cy="992371"/>
          </a:xfrm>
          <a:prstGeom prst="rect">
            <a:avLst/>
          </a:prstGeom>
        </p:spPr>
        <p:txBody>
          <a:bodyPr anchor="t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A7C0-FE77-3F48-9814-A3A836312A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8958" y="2107423"/>
            <a:ext cx="3515834" cy="41202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 a </a:t>
            </a:r>
            <a:r>
              <a:rPr lang="en-GB" err="1"/>
              <a:t>neque</a:t>
            </a:r>
            <a:r>
              <a:rPr lang="en-GB"/>
              <a:t> a,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et nisi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4E84A5-B8E1-3048-97D4-8DEF2916DC63}"/>
              </a:ext>
            </a:extLst>
          </p:cNvPr>
          <p:cNvCxnSpPr>
            <a:cxnSpLocks/>
          </p:cNvCxnSpPr>
          <p:nvPr userDrawn="1"/>
        </p:nvCxnSpPr>
        <p:spPr>
          <a:xfrm>
            <a:off x="529628" y="1201209"/>
            <a:ext cx="0" cy="412020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AEA3C7-25AF-8744-ADEA-B77EF6FDC881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09304F-9255-D443-8182-4FB2665BB96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005388" y="3658"/>
            <a:ext cx="7186612" cy="6858000"/>
          </a:xfrm>
          <a:custGeom>
            <a:avLst/>
            <a:gdLst>
              <a:gd name="connsiteX0" fmla="*/ 6304110 w 7186612"/>
              <a:gd name="connsiteY0" fmla="*/ 0 h 6858000"/>
              <a:gd name="connsiteX1" fmla="*/ 7186612 w 7186612"/>
              <a:gd name="connsiteY1" fmla="*/ 0 h 6858000"/>
              <a:gd name="connsiteX2" fmla="*/ 7186612 w 7186612"/>
              <a:gd name="connsiteY2" fmla="*/ 1406565 h 6858000"/>
              <a:gd name="connsiteX3" fmla="*/ 7123694 w 7186612"/>
              <a:gd name="connsiteY3" fmla="*/ 1406964 h 6858000"/>
              <a:gd name="connsiteX4" fmla="*/ 6356312 w 7186612"/>
              <a:gd name="connsiteY4" fmla="*/ 906052 h 6858000"/>
              <a:gd name="connsiteX5" fmla="*/ 6276320 w 7186612"/>
              <a:gd name="connsiteY5" fmla="*/ 59875 h 6858000"/>
              <a:gd name="connsiteX6" fmla="*/ 0 w 7186612"/>
              <a:gd name="connsiteY6" fmla="*/ 0 h 6858000"/>
              <a:gd name="connsiteX7" fmla="*/ 5400434 w 7186612"/>
              <a:gd name="connsiteY7" fmla="*/ 0 h 6858000"/>
              <a:gd name="connsiteX8" fmla="*/ 5374043 w 7186612"/>
              <a:gd name="connsiteY8" fmla="*/ 139318 h 6858000"/>
              <a:gd name="connsiteX9" fmla="*/ 5611424 w 7186612"/>
              <a:gd name="connsiteY9" fmla="*/ 1336113 h 6858000"/>
              <a:gd name="connsiteX10" fmla="*/ 7073689 w 7186612"/>
              <a:gd name="connsiteY10" fmla="*/ 2265245 h 6858000"/>
              <a:gd name="connsiteX11" fmla="*/ 7186612 w 7186612"/>
              <a:gd name="connsiteY11" fmla="*/ 2268773 h 6858000"/>
              <a:gd name="connsiteX12" fmla="*/ 7186612 w 7186612"/>
              <a:gd name="connsiteY12" fmla="*/ 6858000 h 6858000"/>
              <a:gd name="connsiteX13" fmla="*/ 0 w 7186612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6612" h="6858000">
                <a:moveTo>
                  <a:pt x="6304110" y="0"/>
                </a:moveTo>
                <a:lnTo>
                  <a:pt x="7186612" y="0"/>
                </a:lnTo>
                <a:lnTo>
                  <a:pt x="7186612" y="1406565"/>
                </a:lnTo>
                <a:lnTo>
                  <a:pt x="7123694" y="1406964"/>
                </a:lnTo>
                <a:cubicBezTo>
                  <a:pt x="6824859" y="1385912"/>
                  <a:pt x="6529535" y="1206083"/>
                  <a:pt x="6356312" y="906052"/>
                </a:cubicBezTo>
                <a:cubicBezTo>
                  <a:pt x="6197524" y="631024"/>
                  <a:pt x="6177507" y="317643"/>
                  <a:pt x="6276320" y="59875"/>
                </a:cubicBezTo>
                <a:close/>
                <a:moveTo>
                  <a:pt x="0" y="0"/>
                </a:moveTo>
                <a:lnTo>
                  <a:pt x="5400434" y="0"/>
                </a:lnTo>
                <a:lnTo>
                  <a:pt x="5374043" y="139318"/>
                </a:lnTo>
                <a:cubicBezTo>
                  <a:pt x="5318474" y="533875"/>
                  <a:pt x="5392028" y="956109"/>
                  <a:pt x="5611424" y="1336113"/>
                </a:cubicBezTo>
                <a:cubicBezTo>
                  <a:pt x="5934640" y="1895940"/>
                  <a:pt x="6495496" y="2227474"/>
                  <a:pt x="7073689" y="2265245"/>
                </a:cubicBezTo>
                <a:lnTo>
                  <a:pt x="7186612" y="2268773"/>
                </a:lnTo>
                <a:lnTo>
                  <a:pt x="718661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38C83-3599-DA44-93F2-C684B9346350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27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-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BD6DA6-F773-044D-96D7-6527F635B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AB8FD4-5DE4-A44F-BBC0-090DBCE0A39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5855" y="1262554"/>
            <a:ext cx="893541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Sub Heading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40B37F-5898-4340-B38F-67CEB0DBD893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96E54-121B-F648-978F-954E6342957E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79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-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BD6DA6-F773-044D-96D7-6527F635B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AB8FD4-5DE4-A44F-BBC0-090DBCE0A39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5855" y="1262554"/>
            <a:ext cx="893541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Sub Heading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B65431-1BE3-CD4C-AA19-F55ED9F55261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39DED-9AB8-484F-8955-38E991EEA1E2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019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- 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7E9C08-22DC-F44D-AF94-9720F51A7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F57B7-B307-A845-820E-37411C49C085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187706-E4A6-544B-9096-0F2451E00CD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8999" y="1490265"/>
            <a:ext cx="8622263" cy="863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6ADAE7-D2E2-384C-AB9A-C215F0BBEDE2}"/>
              </a:ext>
            </a:extLst>
          </p:cNvPr>
          <p:cNvCxnSpPr>
            <a:cxnSpLocks/>
          </p:cNvCxnSpPr>
          <p:nvPr userDrawn="1"/>
        </p:nvCxnSpPr>
        <p:spPr>
          <a:xfrm>
            <a:off x="575855" y="1525707"/>
            <a:ext cx="0" cy="79219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0782FC-7735-0A40-BF1E-C4B18F1EA4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4158" y="2681215"/>
            <a:ext cx="11031830" cy="32588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500" b="0" i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 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diam.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natoque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penatibus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dis parturient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montes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nascetur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ridiculus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mus.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2D97D-444E-E145-B6EA-2F6F311E6BFB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59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-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7E9C08-22DC-F44D-AF94-9720F51A7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FECF0-6927-2443-9910-69D86E173353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99E7-E529-7E4E-A6DB-B514B174B1E0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13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A263793A-1391-8D4E-8BDF-283D233CA620}"/>
              </a:ext>
            </a:extLst>
          </p:cNvPr>
          <p:cNvSpPr/>
          <p:nvPr userDrawn="1"/>
        </p:nvSpPr>
        <p:spPr>
          <a:xfrm flipH="1">
            <a:off x="3386397" y="4785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A86A6C30-F7D2-6747-9F6E-604C469DEF78}"/>
              </a:ext>
            </a:extLst>
          </p:cNvPr>
          <p:cNvSpPr/>
          <p:nvPr userDrawn="1"/>
        </p:nvSpPr>
        <p:spPr>
          <a:xfrm flipH="1">
            <a:off x="-28400" y="4570449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2E0F90EE-FBC0-704E-B3E3-0BE1F3D14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7640" y="576873"/>
            <a:ext cx="2108505" cy="10233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97F3C8-677F-6D40-AD8B-56F3ADDC65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4926" y="5973797"/>
            <a:ext cx="4911218" cy="297941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9A4EFA8-2692-AB43-8F7D-E4CDAF2C34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2540" y="2313232"/>
            <a:ext cx="423603" cy="4236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DAFAD0-5DF6-454C-A60B-CF4012A6E5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224410" y="3263586"/>
            <a:ext cx="423603" cy="42360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B97F81-9D85-BA4E-9FB0-EA113BAAD442}"/>
              </a:ext>
            </a:extLst>
          </p:cNvPr>
          <p:cNvCxnSpPr>
            <a:cxnSpLocks/>
          </p:cNvCxnSpPr>
          <p:nvPr userDrawn="1"/>
        </p:nvCxnSpPr>
        <p:spPr>
          <a:xfrm>
            <a:off x="6259033" y="4121166"/>
            <a:ext cx="535711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btitle 2">
            <a:extLst>
              <a:ext uri="{FF2B5EF4-FFF2-40B4-BE49-F238E27FC236}">
                <a16:creationId xmlns:a16="http://schemas.microsoft.com/office/drawing/2014/main" id="{B56C02D1-4267-6F43-B979-2329EB00858D}"/>
              </a:ext>
            </a:extLst>
          </p:cNvPr>
          <p:cNvSpPr txBox="1">
            <a:spLocks/>
          </p:cNvSpPr>
          <p:nvPr userDrawn="1"/>
        </p:nvSpPr>
        <p:spPr>
          <a:xfrm>
            <a:off x="5728750" y="2215859"/>
            <a:ext cx="5357111" cy="73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Family Rights Group, Second Floor, The Print House, 18 Ashwin Street, London, E8 3DL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7E0E-DFFE-1C4F-824D-1B9D8CBE035A}"/>
              </a:ext>
            </a:extLst>
          </p:cNvPr>
          <p:cNvSpPr/>
          <p:nvPr userDrawn="1"/>
        </p:nvSpPr>
        <p:spPr>
          <a:xfrm>
            <a:off x="7077904" y="3130590"/>
            <a:ext cx="40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0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Free Advice Line 0808 801 0366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FFB52-4045-1F49-ADE2-7ECA8D8AFE08}"/>
              </a:ext>
            </a:extLst>
          </p:cNvPr>
          <p:cNvSpPr/>
          <p:nvPr userDrawn="1"/>
        </p:nvSpPr>
        <p:spPr>
          <a:xfrm>
            <a:off x="7361765" y="3451661"/>
            <a:ext cx="37240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(Monday to Friday 9.30am to 3pm)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73C400-EDBE-B043-AE28-DAB5BF462F89}"/>
              </a:ext>
            </a:extLst>
          </p:cNvPr>
          <p:cNvSpPr/>
          <p:nvPr userDrawn="1"/>
        </p:nvSpPr>
        <p:spPr>
          <a:xfrm>
            <a:off x="6375161" y="4384339"/>
            <a:ext cx="525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/>
              <a:t>Admin Tel 020 7923 2628 Email </a:t>
            </a:r>
            <a:r>
              <a:rPr lang="en-GB" err="1"/>
              <a:t>office@frg.org.uk</a:t>
            </a:r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39EEF6F-7F2E-0C48-A534-284AE68AFB81}"/>
              </a:ext>
            </a:extLst>
          </p:cNvPr>
          <p:cNvSpPr/>
          <p:nvPr userDrawn="1"/>
        </p:nvSpPr>
        <p:spPr>
          <a:xfrm>
            <a:off x="6478771" y="4747681"/>
            <a:ext cx="5137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200"/>
              <a:t>(We cannot provide advice by email or on the Admin telephone line)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ECBDDF2-13CA-C24A-87AE-F403A37260B2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 flipH="1">
            <a:off x="-31204" y="-1"/>
            <a:ext cx="5968194" cy="6893743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6556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B6F5627D-16CF-B54F-85AD-EF792B33233C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137946" y="1503364"/>
            <a:ext cx="1849293" cy="184929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EE3513C-B33B-CA4A-AD45-5083D220FA2B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180107" y="1503364"/>
            <a:ext cx="1849293" cy="184929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C91B05-3C27-1F4B-87D7-4B747FF57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8935422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5195D3F-5D43-7E45-A854-2544B5D1693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119" y="3455919"/>
            <a:ext cx="3017950" cy="7751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783FB2-7036-B44A-91B8-9ADDA6FF888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97119" y="4398673"/>
            <a:ext cx="3017950" cy="182895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 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13C6E6-E023-2049-8E2E-8532E24536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52432" y="3455919"/>
            <a:ext cx="3017950" cy="7751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5D2942-F96C-9149-AE2F-15DF9465348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52432" y="4398673"/>
            <a:ext cx="3017950" cy="182895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 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E9ADCBA-D222-7845-9761-2BE8C3CE391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85716" y="3455919"/>
            <a:ext cx="3017950" cy="7751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Heading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2B357D4-9876-7242-8D1E-1A67149A1D4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585716" y="4398673"/>
            <a:ext cx="3017950" cy="182895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 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835F8-E5A7-C841-8135-3F4EDB0E5B56}"/>
              </a:ext>
            </a:extLst>
          </p:cNvPr>
          <p:cNvCxnSpPr>
            <a:cxnSpLocks/>
          </p:cNvCxnSpPr>
          <p:nvPr userDrawn="1"/>
        </p:nvCxnSpPr>
        <p:spPr>
          <a:xfrm flipV="1">
            <a:off x="8079213" y="1502736"/>
            <a:ext cx="0" cy="477839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1FB4FB-EE90-0745-A834-25C8B70A8F10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4283" y="1502736"/>
            <a:ext cx="0" cy="477839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ughnut 24">
            <a:extLst>
              <a:ext uri="{FF2B5EF4-FFF2-40B4-BE49-F238E27FC236}">
                <a16:creationId xmlns:a16="http://schemas.microsoft.com/office/drawing/2014/main" id="{71BB3B3B-B710-394E-9D1D-A97B6CB463F2}"/>
              </a:ext>
            </a:extLst>
          </p:cNvPr>
          <p:cNvSpPr/>
          <p:nvPr userDrawn="1"/>
        </p:nvSpPr>
        <p:spPr>
          <a:xfrm>
            <a:off x="9511277" y="-1050102"/>
            <a:ext cx="2100203" cy="2100203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F2208A2-28CA-2B48-9791-7B5191D85B4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51F1B5-E578-0D46-A025-18011F8C87B2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181244" y="1503364"/>
            <a:ext cx="1849293" cy="184929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14EDE-BDC3-F444-8D85-EEEEB6F3AE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00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0" y="-1"/>
            <a:ext cx="12224054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C9D740F-0709-6D4F-9A31-50409B10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2442" y="576873"/>
            <a:ext cx="2103703" cy="102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C6071DD-4570-ED46-A195-4EDBE23D33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04926" y="5973797"/>
            <a:ext cx="4911218" cy="29794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86B3DA3-25E1-E743-B373-C6583D590B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2540" y="2313232"/>
            <a:ext cx="423603" cy="4236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49FA49-0FFF-6F45-B31A-A4699DEEDE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224410" y="3263586"/>
            <a:ext cx="423603" cy="42360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32C93A-155D-9E44-B34A-884288E05565}"/>
              </a:ext>
            </a:extLst>
          </p:cNvPr>
          <p:cNvCxnSpPr>
            <a:cxnSpLocks/>
          </p:cNvCxnSpPr>
          <p:nvPr userDrawn="1"/>
        </p:nvCxnSpPr>
        <p:spPr>
          <a:xfrm>
            <a:off x="6259033" y="4121166"/>
            <a:ext cx="53571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BAD60FFE-75CB-234A-8321-7A836BE399DF}"/>
              </a:ext>
            </a:extLst>
          </p:cNvPr>
          <p:cNvSpPr txBox="1">
            <a:spLocks/>
          </p:cNvSpPr>
          <p:nvPr userDrawn="1"/>
        </p:nvSpPr>
        <p:spPr>
          <a:xfrm>
            <a:off x="5728750" y="2215859"/>
            <a:ext cx="5357111" cy="73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/>
                </a:solidFill>
              </a:rPr>
              <a:t>Family Rights Group, Second Floor, The Print House, 18 Ashwin Street, London, E8 3DL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973BC3-BFEB-724F-8ACF-BEEDD5D6D784}"/>
              </a:ext>
            </a:extLst>
          </p:cNvPr>
          <p:cNvSpPr/>
          <p:nvPr userDrawn="1"/>
        </p:nvSpPr>
        <p:spPr>
          <a:xfrm>
            <a:off x="7077904" y="3130590"/>
            <a:ext cx="40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0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Free Advice Line 0808 801 0366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AD9724-C8BB-AA43-8F13-DC82271B84A3}"/>
              </a:ext>
            </a:extLst>
          </p:cNvPr>
          <p:cNvSpPr/>
          <p:nvPr userDrawn="1"/>
        </p:nvSpPr>
        <p:spPr>
          <a:xfrm>
            <a:off x="7361765" y="3451661"/>
            <a:ext cx="37240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18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(Monday to Friday 9.30am to 3pm)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E5DCB4-D283-ED44-956B-963D29EAE850}"/>
              </a:ext>
            </a:extLst>
          </p:cNvPr>
          <p:cNvSpPr/>
          <p:nvPr userDrawn="1"/>
        </p:nvSpPr>
        <p:spPr>
          <a:xfrm>
            <a:off x="6375161" y="4384339"/>
            <a:ext cx="525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schemeClr val="bg1"/>
                </a:solidFill>
              </a:rPr>
              <a:t>Admin Tel 020 7923 2628 Email </a:t>
            </a:r>
            <a:r>
              <a:rPr lang="en-GB" err="1">
                <a:solidFill>
                  <a:schemeClr val="bg1"/>
                </a:solidFill>
              </a:rPr>
              <a:t>office@frg.org.uk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D74435-B1CE-984E-951A-F9874E613218}"/>
              </a:ext>
            </a:extLst>
          </p:cNvPr>
          <p:cNvSpPr/>
          <p:nvPr userDrawn="1"/>
        </p:nvSpPr>
        <p:spPr>
          <a:xfrm>
            <a:off x="6478771" y="4747681"/>
            <a:ext cx="5137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200">
                <a:solidFill>
                  <a:schemeClr val="bg1"/>
                </a:solidFill>
              </a:rPr>
              <a:t>(We cannot provide advice by email or on the Admin telephone line)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7BE24B6-44BC-6E4D-8FD9-413F134C8230}"/>
              </a:ext>
            </a:extLst>
          </p:cNvPr>
          <p:cNvSpPr/>
          <p:nvPr userDrawn="1"/>
        </p:nvSpPr>
        <p:spPr>
          <a:xfrm flipH="1">
            <a:off x="3386397" y="4785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E832B6D-7405-0040-ADAD-234BF1E88256}"/>
              </a:ext>
            </a:extLst>
          </p:cNvPr>
          <p:cNvSpPr/>
          <p:nvPr userDrawn="1"/>
        </p:nvSpPr>
        <p:spPr>
          <a:xfrm flipH="1">
            <a:off x="-33716" y="4577883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DC21076-58D3-4B49-A8FF-53D7E88B65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-31204" y="-1"/>
            <a:ext cx="5968194" cy="6893743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8257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0" y="-1"/>
            <a:ext cx="12224054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651C105-0FD2-9F40-AA3C-75A2E9602B81}"/>
              </a:ext>
            </a:extLst>
          </p:cNvPr>
          <p:cNvGrpSpPr/>
          <p:nvPr userDrawn="1"/>
        </p:nvGrpSpPr>
        <p:grpSpPr>
          <a:xfrm flipH="1">
            <a:off x="-35440" y="-2"/>
            <a:ext cx="6745258" cy="6929531"/>
            <a:chOff x="5519128" y="-2"/>
            <a:chExt cx="6745258" cy="69295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06A67B-A5C1-CE47-A840-57245869479F}"/>
                </a:ext>
              </a:extLst>
            </p:cNvPr>
            <p:cNvGrpSpPr/>
            <p:nvPr userDrawn="1"/>
          </p:nvGrpSpPr>
          <p:grpSpPr>
            <a:xfrm>
              <a:off x="5519128" y="-2"/>
              <a:ext cx="6745258" cy="6929531"/>
              <a:chOff x="5519128" y="-2"/>
              <a:chExt cx="6745258" cy="692953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454A054-91D4-6B4E-A067-39C77FADD620}"/>
                  </a:ext>
                </a:extLst>
              </p:cNvPr>
              <p:cNvSpPr/>
              <p:nvPr userDrawn="1"/>
            </p:nvSpPr>
            <p:spPr>
              <a:xfrm>
                <a:off x="5519128" y="-1"/>
                <a:ext cx="3297265" cy="2599884"/>
              </a:xfrm>
              <a:custGeom>
                <a:avLst/>
                <a:gdLst>
                  <a:gd name="connsiteX0" fmla="*/ 17730 w 3297265"/>
                  <a:gd name="connsiteY0" fmla="*/ 0 h 2599884"/>
                  <a:gd name="connsiteX1" fmla="*/ 1099828 w 3297265"/>
                  <a:gd name="connsiteY1" fmla="*/ 0 h 2599884"/>
                  <a:gd name="connsiteX2" fmla="*/ 1094053 w 3297265"/>
                  <a:gd name="connsiteY2" fmla="*/ 21989 h 2599884"/>
                  <a:gd name="connsiteX3" fmla="*/ 1242928 w 3297265"/>
                  <a:gd name="connsiteY3" fmla="*/ 906069 h 2599884"/>
                  <a:gd name="connsiteX4" fmla="*/ 2762752 w 3297265"/>
                  <a:gd name="connsiteY4" fmla="*/ 1400430 h 2599884"/>
                  <a:gd name="connsiteX5" fmla="*/ 3297265 w 3297265"/>
                  <a:gd name="connsiteY5" fmla="*/ 2326234 h 2599884"/>
                  <a:gd name="connsiteX6" fmla="*/ 317125 w 3297265"/>
                  <a:gd name="connsiteY6" fmla="*/ 1440581 h 2599884"/>
                  <a:gd name="connsiteX7" fmla="*/ 2376 w 3297265"/>
                  <a:gd name="connsiteY7" fmla="*/ 165129 h 2599884"/>
                  <a:gd name="connsiteX8" fmla="*/ 17730 w 3297265"/>
                  <a:gd name="connsiteY8" fmla="*/ 0 h 259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265" h="2599884">
                    <a:moveTo>
                      <a:pt x="17730" y="0"/>
                    </a:moveTo>
                    <a:lnTo>
                      <a:pt x="1099828" y="0"/>
                    </a:lnTo>
                    <a:lnTo>
                      <a:pt x="1094053" y="21989"/>
                    </a:lnTo>
                    <a:cubicBezTo>
                      <a:pt x="1034012" y="304907"/>
                      <a:pt x="1078894" y="621953"/>
                      <a:pt x="1242928" y="906069"/>
                    </a:cubicBezTo>
                    <a:cubicBezTo>
                      <a:pt x="1570996" y="1474300"/>
                      <a:pt x="2251445" y="1695634"/>
                      <a:pt x="2762752" y="1400430"/>
                    </a:cubicBezTo>
                    <a:lnTo>
                      <a:pt x="3297265" y="2326234"/>
                    </a:lnTo>
                    <a:cubicBezTo>
                      <a:pt x="2274651" y="2916640"/>
                      <a:pt x="940397" y="2520120"/>
                      <a:pt x="317125" y="1440581"/>
                    </a:cubicBezTo>
                    <a:cubicBezTo>
                      <a:pt x="83398" y="1035754"/>
                      <a:pt x="-17157" y="592365"/>
                      <a:pt x="2376" y="165129"/>
                    </a:cubicBezTo>
                    <a:lnTo>
                      <a:pt x="1773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7E0D64C-69AD-5B49-8160-13DA966E3AF8}"/>
                  </a:ext>
                </a:extLst>
              </p:cNvPr>
              <p:cNvSpPr/>
              <p:nvPr userDrawn="1"/>
            </p:nvSpPr>
            <p:spPr>
              <a:xfrm>
                <a:off x="6109063" y="-2"/>
                <a:ext cx="6155323" cy="6929531"/>
              </a:xfrm>
              <a:custGeom>
                <a:avLst/>
                <a:gdLst>
                  <a:gd name="connsiteX0" fmla="*/ 2619838 w 5357346"/>
                  <a:gd name="connsiteY0" fmla="*/ 0 h 6858000"/>
                  <a:gd name="connsiteX1" fmla="*/ 5357346 w 5357346"/>
                  <a:gd name="connsiteY1" fmla="*/ 0 h 6858000"/>
                  <a:gd name="connsiteX2" fmla="*/ 5357346 w 5357346"/>
                  <a:gd name="connsiteY2" fmla="*/ 6858000 h 6858000"/>
                  <a:gd name="connsiteX3" fmla="*/ 117742 w 5357346"/>
                  <a:gd name="connsiteY3" fmla="*/ 6858000 h 6858000"/>
                  <a:gd name="connsiteX4" fmla="*/ 78142 w 5357346"/>
                  <a:gd name="connsiteY4" fmla="*/ 6628991 h 6858000"/>
                  <a:gd name="connsiteX5" fmla="*/ 0 w 5357346"/>
                  <a:gd name="connsiteY5" fmla="*/ 5562961 h 6858000"/>
                  <a:gd name="connsiteX6" fmla="*/ 2478999 w 5357346"/>
                  <a:gd name="connsiteY6" fmla="*/ 117116 h 6858000"/>
                  <a:gd name="connsiteX7" fmla="*/ 2619838 w 5357346"/>
                  <a:gd name="connsiteY7" fmla="*/ 0 h 6858000"/>
                  <a:gd name="connsiteX0" fmla="*/ 2619838 w 6088866"/>
                  <a:gd name="connsiteY0" fmla="*/ 0 h 6884126"/>
                  <a:gd name="connsiteX1" fmla="*/ 5357346 w 6088866"/>
                  <a:gd name="connsiteY1" fmla="*/ 0 h 6884126"/>
                  <a:gd name="connsiteX2" fmla="*/ 6088866 w 6088866"/>
                  <a:gd name="connsiteY2" fmla="*/ 6884126 h 6884126"/>
                  <a:gd name="connsiteX3" fmla="*/ 117742 w 6088866"/>
                  <a:gd name="connsiteY3" fmla="*/ 6858000 h 6884126"/>
                  <a:gd name="connsiteX4" fmla="*/ 78142 w 6088866"/>
                  <a:gd name="connsiteY4" fmla="*/ 6628991 h 6884126"/>
                  <a:gd name="connsiteX5" fmla="*/ 0 w 6088866"/>
                  <a:gd name="connsiteY5" fmla="*/ 5562961 h 6884126"/>
                  <a:gd name="connsiteX6" fmla="*/ 2478999 w 6088866"/>
                  <a:gd name="connsiteY6" fmla="*/ 117116 h 6884126"/>
                  <a:gd name="connsiteX7" fmla="*/ 2619838 w 6088866"/>
                  <a:gd name="connsiteY7" fmla="*/ 0 h 6884126"/>
                  <a:gd name="connsiteX0" fmla="*/ 2619838 w 6114991"/>
                  <a:gd name="connsiteY0" fmla="*/ 0 h 6884126"/>
                  <a:gd name="connsiteX1" fmla="*/ 6114991 w 6114991"/>
                  <a:gd name="connsiteY1" fmla="*/ 0 h 6884126"/>
                  <a:gd name="connsiteX2" fmla="*/ 6088866 w 6114991"/>
                  <a:gd name="connsiteY2" fmla="*/ 6884126 h 6884126"/>
                  <a:gd name="connsiteX3" fmla="*/ 117742 w 6114991"/>
                  <a:gd name="connsiteY3" fmla="*/ 6858000 h 6884126"/>
                  <a:gd name="connsiteX4" fmla="*/ 78142 w 6114991"/>
                  <a:gd name="connsiteY4" fmla="*/ 6628991 h 6884126"/>
                  <a:gd name="connsiteX5" fmla="*/ 0 w 6114991"/>
                  <a:gd name="connsiteY5" fmla="*/ 5562961 h 6884126"/>
                  <a:gd name="connsiteX6" fmla="*/ 2478999 w 6114991"/>
                  <a:gd name="connsiteY6" fmla="*/ 117116 h 6884126"/>
                  <a:gd name="connsiteX7" fmla="*/ 2619838 w 6114991"/>
                  <a:gd name="connsiteY7" fmla="*/ 0 h 688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14991" h="6884126">
                    <a:moveTo>
                      <a:pt x="2619838" y="0"/>
                    </a:moveTo>
                    <a:lnTo>
                      <a:pt x="6114991" y="0"/>
                    </a:lnTo>
                    <a:cubicBezTo>
                      <a:pt x="6106283" y="2294709"/>
                      <a:pt x="6097574" y="4589417"/>
                      <a:pt x="6088866" y="6884126"/>
                    </a:cubicBezTo>
                    <a:lnTo>
                      <a:pt x="117742" y="6858000"/>
                    </a:lnTo>
                    <a:lnTo>
                      <a:pt x="78142" y="6628991"/>
                    </a:lnTo>
                    <a:cubicBezTo>
                      <a:pt x="26666" y="6281113"/>
                      <a:pt x="0" y="5925151"/>
                      <a:pt x="0" y="5562961"/>
                    </a:cubicBezTo>
                    <a:cubicBezTo>
                      <a:pt x="0" y="3389821"/>
                      <a:pt x="959978" y="1440894"/>
                      <a:pt x="2478999" y="117116"/>
                    </a:cubicBezTo>
                    <a:lnTo>
                      <a:pt x="261983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7C189FC-9D07-6748-9EBC-788609F28676}"/>
                  </a:ext>
                </a:extLst>
              </p:cNvPr>
              <p:cNvSpPr/>
              <p:nvPr userDrawn="1"/>
            </p:nvSpPr>
            <p:spPr>
              <a:xfrm>
                <a:off x="10346981" y="4601972"/>
                <a:ext cx="1902768" cy="2320653"/>
              </a:xfrm>
              <a:custGeom>
                <a:avLst/>
                <a:gdLst>
                  <a:gd name="connsiteX0" fmla="*/ 1833224 w 1902768"/>
                  <a:gd name="connsiteY0" fmla="*/ 7 h 2320653"/>
                  <a:gd name="connsiteX1" fmla="*/ 1902768 w 1902768"/>
                  <a:gd name="connsiteY1" fmla="*/ 3706 h 2320653"/>
                  <a:gd name="connsiteX2" fmla="*/ 1902768 w 1902768"/>
                  <a:gd name="connsiteY2" fmla="*/ 863740 h 2320653"/>
                  <a:gd name="connsiteX3" fmla="*/ 1895366 w 1902768"/>
                  <a:gd name="connsiteY3" fmla="*/ 862717 h 2320653"/>
                  <a:gd name="connsiteX4" fmla="*/ 1000042 w 1902768"/>
                  <a:gd name="connsiteY4" fmla="*/ 1362818 h 2320653"/>
                  <a:gd name="connsiteX5" fmla="*/ 969616 w 1902768"/>
                  <a:gd name="connsiteY5" fmla="*/ 2315789 h 2320653"/>
                  <a:gd name="connsiteX6" fmla="*/ 972636 w 1902768"/>
                  <a:gd name="connsiteY6" fmla="*/ 2320653 h 2320653"/>
                  <a:gd name="connsiteX7" fmla="*/ 56383 w 1902768"/>
                  <a:gd name="connsiteY7" fmla="*/ 2320653 h 2320653"/>
                  <a:gd name="connsiteX8" fmla="*/ 49445 w 1902768"/>
                  <a:gd name="connsiteY8" fmla="*/ 2296750 h 2320653"/>
                  <a:gd name="connsiteX9" fmla="*/ 255154 w 1902768"/>
                  <a:gd name="connsiteY9" fmla="*/ 932757 h 2320653"/>
                  <a:gd name="connsiteX10" fmla="*/ 1833224 w 1902768"/>
                  <a:gd name="connsiteY10" fmla="*/ 7 h 232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768" h="2320653">
                    <a:moveTo>
                      <a:pt x="1833224" y="7"/>
                    </a:moveTo>
                    <a:lnTo>
                      <a:pt x="1902768" y="3706"/>
                    </a:lnTo>
                    <a:lnTo>
                      <a:pt x="1902768" y="863740"/>
                    </a:lnTo>
                    <a:lnTo>
                      <a:pt x="1895366" y="862717"/>
                    </a:lnTo>
                    <a:cubicBezTo>
                      <a:pt x="1555459" y="834031"/>
                      <a:pt x="1198011" y="1019926"/>
                      <a:pt x="1000042" y="1362818"/>
                    </a:cubicBezTo>
                    <a:cubicBezTo>
                      <a:pt x="818570" y="1677136"/>
                      <a:pt x="818350" y="2041547"/>
                      <a:pt x="969616" y="2315789"/>
                    </a:cubicBezTo>
                    <a:lnTo>
                      <a:pt x="972636" y="2320653"/>
                    </a:lnTo>
                    <a:lnTo>
                      <a:pt x="56383" y="2320653"/>
                    </a:lnTo>
                    <a:lnTo>
                      <a:pt x="49445" y="2296750"/>
                    </a:lnTo>
                    <a:cubicBezTo>
                      <a:pt x="-55835" y="1856495"/>
                      <a:pt x="4416" y="1367047"/>
                      <a:pt x="255154" y="932757"/>
                    </a:cubicBezTo>
                    <a:cubicBezTo>
                      <a:pt x="599918" y="335608"/>
                      <a:pt x="1215063" y="-1794"/>
                      <a:pt x="1833224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F21291-31CB-A14A-B34A-93C69E13787F}"/>
                </a:ext>
              </a:extLst>
            </p:cNvPr>
            <p:cNvSpPr/>
            <p:nvPr userDrawn="1"/>
          </p:nvSpPr>
          <p:spPr>
            <a:xfrm>
              <a:off x="8327139" y="1317759"/>
              <a:ext cx="3111796" cy="3111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B1EAC9BD-F82A-AF4C-ADF5-99E5AD9F4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2442" y="576873"/>
            <a:ext cx="2103703" cy="1022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435AC-F552-584B-B7C0-BB6D56E1F5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04926" y="5973797"/>
            <a:ext cx="4911218" cy="29794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EE0F7DA-67B9-2C42-A272-0A2F04EDBB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2540" y="2313232"/>
            <a:ext cx="423603" cy="4236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81E7D2-5DA9-634D-993B-E206B7F168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224410" y="3263586"/>
            <a:ext cx="423603" cy="42360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585A7E-B634-1B4F-A729-E6BF09A286AC}"/>
              </a:ext>
            </a:extLst>
          </p:cNvPr>
          <p:cNvCxnSpPr>
            <a:cxnSpLocks/>
          </p:cNvCxnSpPr>
          <p:nvPr userDrawn="1"/>
        </p:nvCxnSpPr>
        <p:spPr>
          <a:xfrm>
            <a:off x="6259033" y="4121166"/>
            <a:ext cx="53571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FDD4F3AC-FD6E-534E-8252-3A12A9CF2DA1}"/>
              </a:ext>
            </a:extLst>
          </p:cNvPr>
          <p:cNvSpPr txBox="1">
            <a:spLocks/>
          </p:cNvSpPr>
          <p:nvPr userDrawn="1"/>
        </p:nvSpPr>
        <p:spPr>
          <a:xfrm>
            <a:off x="5728750" y="2215859"/>
            <a:ext cx="5357111" cy="73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/>
                </a:solidFill>
              </a:rPr>
              <a:t>Family Rights Group, Second Floor, The Print House, 18 Ashwin Street, London, E8 3DL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D72F4-42B3-D547-9BF1-F2CD3543FA84}"/>
              </a:ext>
            </a:extLst>
          </p:cNvPr>
          <p:cNvSpPr/>
          <p:nvPr userDrawn="1"/>
        </p:nvSpPr>
        <p:spPr>
          <a:xfrm>
            <a:off x="7077904" y="3130590"/>
            <a:ext cx="40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0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Free Advice Line 0808 801 0366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B9B49A-DC2B-F341-A0C3-294AB46AEAE5}"/>
              </a:ext>
            </a:extLst>
          </p:cNvPr>
          <p:cNvSpPr/>
          <p:nvPr userDrawn="1"/>
        </p:nvSpPr>
        <p:spPr>
          <a:xfrm>
            <a:off x="7361765" y="3451661"/>
            <a:ext cx="37240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18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(Monday to Friday 9.30am to 3pm)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3952F3-43BB-BF4D-BD86-BE4818D3BA56}"/>
              </a:ext>
            </a:extLst>
          </p:cNvPr>
          <p:cNvSpPr/>
          <p:nvPr userDrawn="1"/>
        </p:nvSpPr>
        <p:spPr>
          <a:xfrm>
            <a:off x="6375161" y="4384339"/>
            <a:ext cx="525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schemeClr val="bg1"/>
                </a:solidFill>
              </a:rPr>
              <a:t>Admin Tel 020 7923 2628 Email </a:t>
            </a:r>
            <a:r>
              <a:rPr lang="en-GB" err="1">
                <a:solidFill>
                  <a:schemeClr val="bg1"/>
                </a:solidFill>
              </a:rPr>
              <a:t>office@frg.org.uk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E5D6C1-5DCE-F140-8128-4DCA93AACEFD}"/>
              </a:ext>
            </a:extLst>
          </p:cNvPr>
          <p:cNvSpPr/>
          <p:nvPr userDrawn="1"/>
        </p:nvSpPr>
        <p:spPr>
          <a:xfrm>
            <a:off x="6478771" y="4747681"/>
            <a:ext cx="5137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200">
                <a:solidFill>
                  <a:schemeClr val="bg1"/>
                </a:solidFill>
              </a:rPr>
              <a:t>(We cannot provide advice by email or on the Admin telephone line)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F977B-842B-A546-ABBA-681D3CCB6D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7134" y="2218898"/>
            <a:ext cx="2630466" cy="1212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90483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D80B9D6-A195-9F4C-9ED8-AF20DEDA1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4750" y="-1"/>
            <a:ext cx="5968194" cy="6893743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63793A-1391-8D4E-8BDF-283D233CA620}"/>
              </a:ext>
            </a:extLst>
          </p:cNvPr>
          <p:cNvSpPr/>
          <p:nvPr userDrawn="1"/>
        </p:nvSpPr>
        <p:spPr>
          <a:xfrm>
            <a:off x="5519128" y="-1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4FA0-5D97-4946-805E-7C6C401AD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55" y="2424537"/>
            <a:ext cx="5224054" cy="1214847"/>
          </a:xfrm>
          <a:prstGeom prst="rect">
            <a:avLst/>
          </a:prstGeom>
        </p:spPr>
        <p:txBody>
          <a:bodyPr anchor="t"/>
          <a:lstStyle>
            <a:lvl1pPr algn="l">
              <a:defRPr sz="4000"/>
            </a:lvl1pPr>
          </a:lstStyle>
          <a:p>
            <a:r>
              <a:rPr lang="en-GB"/>
              <a:t>Click to edit the Title</a:t>
            </a:r>
            <a:br>
              <a:rPr lang="en-GB"/>
            </a:br>
            <a:r>
              <a:rPr lang="en-GB"/>
              <a:t>Lorem Ipsum </a:t>
            </a:r>
            <a:r>
              <a:rPr lang="en-GB" err="1"/>
              <a:t>dolor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3125-FB11-1D49-8085-8A0322D0D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55" y="4156585"/>
            <a:ext cx="5224054" cy="737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the subtitle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vid </a:t>
            </a:r>
            <a:r>
              <a:rPr lang="en-GB" err="1"/>
              <a:t>serchit</a:t>
            </a:r>
            <a:endParaRPr lang="en-US"/>
          </a:p>
        </p:txBody>
      </p: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2E0F90EE-FBC0-704E-B3E3-0BE1F3D14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55" y="576873"/>
            <a:ext cx="2108505" cy="1023328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7ACD9B-B156-3D4C-ADE0-640BA32A616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5855" y="5827736"/>
            <a:ext cx="5224054" cy="45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Name &amp; Title Here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11B3668-C07C-FD4C-A993-6D132EF44884}"/>
              </a:ext>
            </a:extLst>
          </p:cNvPr>
          <p:cNvSpPr txBox="1">
            <a:spLocks/>
          </p:cNvSpPr>
          <p:nvPr/>
        </p:nvSpPr>
        <p:spPr>
          <a:xfrm>
            <a:off x="8834525" y="-1336431"/>
            <a:ext cx="8071655" cy="1336431"/>
          </a:xfrm>
          <a:custGeom>
            <a:avLst/>
            <a:gdLst>
              <a:gd name="connsiteX0" fmla="*/ 4035827 w 8071655"/>
              <a:gd name="connsiteY0" fmla="*/ 0 h 1336431"/>
              <a:gd name="connsiteX1" fmla="*/ 7816128 w 8071655"/>
              <a:gd name="connsiteY1" fmla="*/ 1154722 h 1336431"/>
              <a:gd name="connsiteX2" fmla="*/ 8071655 w 8071655"/>
              <a:gd name="connsiteY2" fmla="*/ 1336431 h 1336431"/>
              <a:gd name="connsiteX3" fmla="*/ 0 w 8071655"/>
              <a:gd name="connsiteY3" fmla="*/ 1336431 h 1336431"/>
              <a:gd name="connsiteX4" fmla="*/ 255526 w 8071655"/>
              <a:gd name="connsiteY4" fmla="*/ 1154722 h 1336431"/>
              <a:gd name="connsiteX5" fmla="*/ 4035827 w 8071655"/>
              <a:gd name="connsiteY5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655" h="1336431">
                <a:moveTo>
                  <a:pt x="4035827" y="0"/>
                </a:moveTo>
                <a:cubicBezTo>
                  <a:pt x="5436136" y="0"/>
                  <a:pt x="6737019" y="425690"/>
                  <a:pt x="7816128" y="1154722"/>
                </a:cubicBezTo>
                <a:lnTo>
                  <a:pt x="8071655" y="1336431"/>
                </a:lnTo>
                <a:lnTo>
                  <a:pt x="0" y="1336431"/>
                </a:lnTo>
                <a:lnTo>
                  <a:pt x="255526" y="1154722"/>
                </a:lnTo>
                <a:cubicBezTo>
                  <a:pt x="1334635" y="425690"/>
                  <a:pt x="2635518" y="0"/>
                  <a:pt x="40358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31F0EA9-5AAC-5245-B41B-9B9230B4110C}"/>
              </a:ext>
            </a:extLst>
          </p:cNvPr>
          <p:cNvSpPr txBox="1">
            <a:spLocks/>
          </p:cNvSpPr>
          <p:nvPr/>
        </p:nvSpPr>
        <p:spPr>
          <a:xfrm>
            <a:off x="6109063" y="-2599884"/>
            <a:ext cx="12136733" cy="2599884"/>
          </a:xfrm>
          <a:custGeom>
            <a:avLst/>
            <a:gdLst>
              <a:gd name="connsiteX0" fmla="*/ 0 w 12136733"/>
              <a:gd name="connsiteY0" fmla="*/ 0 h 2599884"/>
              <a:gd name="connsiteX1" fmla="*/ 12136733 w 12136733"/>
              <a:gd name="connsiteY1" fmla="*/ 0 h 2599884"/>
              <a:gd name="connsiteX2" fmla="*/ 12136733 w 12136733"/>
              <a:gd name="connsiteY2" fmla="*/ 2599884 h 2599884"/>
              <a:gd name="connsiteX3" fmla="*/ 10797117 w 12136733"/>
              <a:gd name="connsiteY3" fmla="*/ 2599884 h 2599884"/>
              <a:gd name="connsiteX4" fmla="*/ 10541590 w 12136733"/>
              <a:gd name="connsiteY4" fmla="*/ 2418175 h 2599884"/>
              <a:gd name="connsiteX5" fmla="*/ 6761289 w 12136733"/>
              <a:gd name="connsiteY5" fmla="*/ 1263453 h 2599884"/>
              <a:gd name="connsiteX6" fmla="*/ 2980988 w 12136733"/>
              <a:gd name="connsiteY6" fmla="*/ 2418175 h 2599884"/>
              <a:gd name="connsiteX7" fmla="*/ 2725462 w 12136733"/>
              <a:gd name="connsiteY7" fmla="*/ 2599884 h 2599884"/>
              <a:gd name="connsiteX8" fmla="*/ 0 w 12136733"/>
              <a:gd name="connsiteY8" fmla="*/ 2599884 h 2599884"/>
              <a:gd name="connsiteX9" fmla="*/ 0 w 12136733"/>
              <a:gd name="connsiteY9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36733" h="2599884">
                <a:moveTo>
                  <a:pt x="0" y="0"/>
                </a:moveTo>
                <a:lnTo>
                  <a:pt x="12136733" y="0"/>
                </a:lnTo>
                <a:lnTo>
                  <a:pt x="12136733" y="2599884"/>
                </a:lnTo>
                <a:lnTo>
                  <a:pt x="10797117" y="2599884"/>
                </a:lnTo>
                <a:lnTo>
                  <a:pt x="10541590" y="2418175"/>
                </a:lnTo>
                <a:cubicBezTo>
                  <a:pt x="9462481" y="1689143"/>
                  <a:pt x="8161598" y="1263453"/>
                  <a:pt x="6761289" y="1263453"/>
                </a:cubicBezTo>
                <a:cubicBezTo>
                  <a:pt x="5360980" y="1263453"/>
                  <a:pt x="4060097" y="1689143"/>
                  <a:pt x="2980988" y="2418175"/>
                </a:cubicBezTo>
                <a:lnTo>
                  <a:pt x="2725462" y="2599884"/>
                </a:lnTo>
                <a:lnTo>
                  <a:pt x="0" y="259988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B3D58A44-733C-0349-9FA4-A2A5DB780076}"/>
              </a:ext>
            </a:extLst>
          </p:cNvPr>
          <p:cNvSpPr/>
          <p:nvPr userDrawn="1"/>
        </p:nvSpPr>
        <p:spPr>
          <a:xfrm>
            <a:off x="10318106" y="4573097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48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0" y="-1"/>
            <a:ext cx="12224054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4FA0-5D97-4946-805E-7C6C401AD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55" y="2424538"/>
            <a:ext cx="5224054" cy="542614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the Title</a:t>
            </a: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454A054-91D4-6B4E-A067-39C77FADD620}"/>
              </a:ext>
            </a:extLst>
          </p:cNvPr>
          <p:cNvSpPr/>
          <p:nvPr userDrawn="1"/>
        </p:nvSpPr>
        <p:spPr>
          <a:xfrm>
            <a:off x="5519128" y="-1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3125-FB11-1D49-8085-8A0322D0D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55" y="4156585"/>
            <a:ext cx="5224054" cy="737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the subtitle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vid </a:t>
            </a:r>
            <a:r>
              <a:rPr lang="en-GB" err="1"/>
              <a:t>serchit</a:t>
            </a:r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C9D740F-0709-6D4F-9A31-50409B10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55" y="576873"/>
            <a:ext cx="2103703" cy="102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7ACD9B-B156-3D4C-ADE0-640BA32A616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5855" y="5827736"/>
            <a:ext cx="5224054" cy="45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Name &amp;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DCE2369-37A1-844C-82A3-74DF5720A2D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5855" y="3003722"/>
            <a:ext cx="5224054" cy="640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617ABC-88F8-4B4C-A6CB-D2F9B8B2C4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0387" y="-1"/>
            <a:ext cx="5975593" cy="6902289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84266F-DE39-7045-B06E-4234A1327864}"/>
              </a:ext>
            </a:extLst>
          </p:cNvPr>
          <p:cNvSpPr/>
          <p:nvPr userDrawn="1"/>
        </p:nvSpPr>
        <p:spPr>
          <a:xfrm>
            <a:off x="10343743" y="4578766"/>
            <a:ext cx="1905127" cy="2323530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7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0" y="-1"/>
            <a:ext cx="12224054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4FA0-5D97-4946-805E-7C6C401AD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55" y="2424538"/>
            <a:ext cx="5224054" cy="542614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the Title</a:t>
            </a: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454A054-91D4-6B4E-A067-39C77FADD620}"/>
              </a:ext>
            </a:extLst>
          </p:cNvPr>
          <p:cNvSpPr/>
          <p:nvPr userDrawn="1"/>
        </p:nvSpPr>
        <p:spPr>
          <a:xfrm>
            <a:off x="5519128" y="-1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3125-FB11-1D49-8085-8A0322D0D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55" y="4156585"/>
            <a:ext cx="5224054" cy="737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the subtitle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vid </a:t>
            </a:r>
            <a:r>
              <a:rPr lang="en-GB" err="1"/>
              <a:t>serchit</a:t>
            </a:r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7E0D64C-69AD-5B49-8160-13DA966E3AF8}"/>
              </a:ext>
            </a:extLst>
          </p:cNvPr>
          <p:cNvSpPr/>
          <p:nvPr userDrawn="1"/>
        </p:nvSpPr>
        <p:spPr>
          <a:xfrm>
            <a:off x="6109063" y="-2"/>
            <a:ext cx="6155323" cy="6929531"/>
          </a:xfrm>
          <a:custGeom>
            <a:avLst/>
            <a:gdLst>
              <a:gd name="connsiteX0" fmla="*/ 2619838 w 5357346"/>
              <a:gd name="connsiteY0" fmla="*/ 0 h 6858000"/>
              <a:gd name="connsiteX1" fmla="*/ 5357346 w 5357346"/>
              <a:gd name="connsiteY1" fmla="*/ 0 h 6858000"/>
              <a:gd name="connsiteX2" fmla="*/ 5357346 w 5357346"/>
              <a:gd name="connsiteY2" fmla="*/ 6858000 h 6858000"/>
              <a:gd name="connsiteX3" fmla="*/ 117742 w 5357346"/>
              <a:gd name="connsiteY3" fmla="*/ 6858000 h 6858000"/>
              <a:gd name="connsiteX4" fmla="*/ 78142 w 5357346"/>
              <a:gd name="connsiteY4" fmla="*/ 6628991 h 6858000"/>
              <a:gd name="connsiteX5" fmla="*/ 0 w 5357346"/>
              <a:gd name="connsiteY5" fmla="*/ 5562961 h 6858000"/>
              <a:gd name="connsiteX6" fmla="*/ 2478999 w 5357346"/>
              <a:gd name="connsiteY6" fmla="*/ 117116 h 6858000"/>
              <a:gd name="connsiteX7" fmla="*/ 2619838 w 5357346"/>
              <a:gd name="connsiteY7" fmla="*/ 0 h 6858000"/>
              <a:gd name="connsiteX0" fmla="*/ 2619838 w 6088866"/>
              <a:gd name="connsiteY0" fmla="*/ 0 h 6884126"/>
              <a:gd name="connsiteX1" fmla="*/ 5357346 w 6088866"/>
              <a:gd name="connsiteY1" fmla="*/ 0 h 6884126"/>
              <a:gd name="connsiteX2" fmla="*/ 6088866 w 6088866"/>
              <a:gd name="connsiteY2" fmla="*/ 6884126 h 6884126"/>
              <a:gd name="connsiteX3" fmla="*/ 117742 w 6088866"/>
              <a:gd name="connsiteY3" fmla="*/ 6858000 h 6884126"/>
              <a:gd name="connsiteX4" fmla="*/ 78142 w 6088866"/>
              <a:gd name="connsiteY4" fmla="*/ 6628991 h 6884126"/>
              <a:gd name="connsiteX5" fmla="*/ 0 w 6088866"/>
              <a:gd name="connsiteY5" fmla="*/ 5562961 h 6884126"/>
              <a:gd name="connsiteX6" fmla="*/ 2478999 w 6088866"/>
              <a:gd name="connsiteY6" fmla="*/ 117116 h 6884126"/>
              <a:gd name="connsiteX7" fmla="*/ 2619838 w 6088866"/>
              <a:gd name="connsiteY7" fmla="*/ 0 h 6884126"/>
              <a:gd name="connsiteX0" fmla="*/ 2619838 w 6114991"/>
              <a:gd name="connsiteY0" fmla="*/ 0 h 6884126"/>
              <a:gd name="connsiteX1" fmla="*/ 6114991 w 6114991"/>
              <a:gd name="connsiteY1" fmla="*/ 0 h 6884126"/>
              <a:gd name="connsiteX2" fmla="*/ 6088866 w 6114991"/>
              <a:gd name="connsiteY2" fmla="*/ 6884126 h 6884126"/>
              <a:gd name="connsiteX3" fmla="*/ 117742 w 6114991"/>
              <a:gd name="connsiteY3" fmla="*/ 6858000 h 6884126"/>
              <a:gd name="connsiteX4" fmla="*/ 78142 w 6114991"/>
              <a:gd name="connsiteY4" fmla="*/ 6628991 h 6884126"/>
              <a:gd name="connsiteX5" fmla="*/ 0 w 6114991"/>
              <a:gd name="connsiteY5" fmla="*/ 5562961 h 6884126"/>
              <a:gd name="connsiteX6" fmla="*/ 2478999 w 6114991"/>
              <a:gd name="connsiteY6" fmla="*/ 117116 h 6884126"/>
              <a:gd name="connsiteX7" fmla="*/ 2619838 w 6114991"/>
              <a:gd name="connsiteY7" fmla="*/ 0 h 688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4991" h="6884126">
                <a:moveTo>
                  <a:pt x="2619838" y="0"/>
                </a:moveTo>
                <a:lnTo>
                  <a:pt x="6114991" y="0"/>
                </a:lnTo>
                <a:cubicBezTo>
                  <a:pt x="6106283" y="2294709"/>
                  <a:pt x="6097574" y="4589417"/>
                  <a:pt x="6088866" y="6884126"/>
                </a:cubicBezTo>
                <a:lnTo>
                  <a:pt x="117742" y="6858000"/>
                </a:lnTo>
                <a:lnTo>
                  <a:pt x="78142" y="6628991"/>
                </a:lnTo>
                <a:cubicBezTo>
                  <a:pt x="26666" y="6281113"/>
                  <a:pt x="0" y="5925151"/>
                  <a:pt x="0" y="5562961"/>
                </a:cubicBezTo>
                <a:cubicBezTo>
                  <a:pt x="0" y="3389821"/>
                  <a:pt x="959978" y="1440894"/>
                  <a:pt x="2478999" y="117116"/>
                </a:cubicBezTo>
                <a:lnTo>
                  <a:pt x="26198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C9D740F-0709-6D4F-9A31-50409B10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55" y="576873"/>
            <a:ext cx="2103703" cy="102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7ACD9B-B156-3D4C-ADE0-640BA32A616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5855" y="5827736"/>
            <a:ext cx="5224054" cy="45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Name &amp;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DCE2369-37A1-844C-82A3-74DF5720A2D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5855" y="3003722"/>
            <a:ext cx="5224054" cy="640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7C189FC-9D07-6748-9EBC-788609F28676}"/>
              </a:ext>
            </a:extLst>
          </p:cNvPr>
          <p:cNvSpPr/>
          <p:nvPr userDrawn="1"/>
        </p:nvSpPr>
        <p:spPr>
          <a:xfrm>
            <a:off x="10346981" y="4601972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F21291-31CB-A14A-B34A-93C69E13787F}"/>
              </a:ext>
            </a:extLst>
          </p:cNvPr>
          <p:cNvSpPr/>
          <p:nvPr userDrawn="1"/>
        </p:nvSpPr>
        <p:spPr>
          <a:xfrm>
            <a:off x="8327139" y="1317759"/>
            <a:ext cx="3111796" cy="3111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9519F4-4C96-124E-8948-4033ABDE8C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09013" y="2222500"/>
            <a:ext cx="2532062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30742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0826-4BE8-1947-941E-202DF136E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5FB975-CECD-344B-B189-A9845ADF57B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5855" y="1504920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3160C1F-9C2E-D949-906E-0CD4FB9D69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0136" y="1508312"/>
            <a:ext cx="4085148" cy="4381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Lorem Ipsum Page Title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6612797-7307-AB4B-9B0A-782D87E28D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00136" y="1954583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11A03C-5867-A649-9517-AC67184F23B5}"/>
              </a:ext>
            </a:extLst>
          </p:cNvPr>
          <p:cNvSpPr>
            <a:spLocks noChangeAspect="1"/>
          </p:cNvSpPr>
          <p:nvPr userDrawn="1"/>
        </p:nvSpPr>
        <p:spPr>
          <a:xfrm>
            <a:off x="912651" y="2512703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569488-2980-EC44-9406-37D27E983D35}"/>
              </a:ext>
            </a:extLst>
          </p:cNvPr>
          <p:cNvCxnSpPr>
            <a:cxnSpLocks/>
          </p:cNvCxnSpPr>
          <p:nvPr userDrawn="1"/>
        </p:nvCxnSpPr>
        <p:spPr>
          <a:xfrm>
            <a:off x="1500136" y="2551094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DBA881BA-B5D3-BE48-8AF7-B4075A3EBC07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75855" y="2844477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F52B84F3-8F3A-5243-8C27-95C69DAEA91D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500136" y="3294140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46A48C5-01CE-0A49-A217-36DEEE1B7D57}"/>
              </a:ext>
            </a:extLst>
          </p:cNvPr>
          <p:cNvSpPr>
            <a:spLocks noChangeAspect="1"/>
          </p:cNvSpPr>
          <p:nvPr userDrawn="1"/>
        </p:nvSpPr>
        <p:spPr>
          <a:xfrm>
            <a:off x="912651" y="3836937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5E896D7-973A-F543-A235-E039D608406E}"/>
              </a:ext>
            </a:extLst>
          </p:cNvPr>
          <p:cNvCxnSpPr>
            <a:cxnSpLocks/>
          </p:cNvCxnSpPr>
          <p:nvPr userDrawn="1"/>
        </p:nvCxnSpPr>
        <p:spPr>
          <a:xfrm>
            <a:off x="1500136" y="3875328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A3239A9-7E29-A047-A239-E2B58E39F15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500136" y="2840485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5DF6FC44-F16A-4642-B312-86E142A5028D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75855" y="4162319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DEDBFA5E-7273-7943-B38F-F2DEADDF6E0A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500136" y="4596659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093A6C9-4D1F-BA45-9586-DBC43278A541}"/>
              </a:ext>
            </a:extLst>
          </p:cNvPr>
          <p:cNvSpPr>
            <a:spLocks noChangeAspect="1"/>
          </p:cNvSpPr>
          <p:nvPr userDrawn="1"/>
        </p:nvSpPr>
        <p:spPr>
          <a:xfrm>
            <a:off x="912651" y="515477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CDDD6FA-879F-9B49-AF9A-7E4D824A36C1}"/>
              </a:ext>
            </a:extLst>
          </p:cNvPr>
          <p:cNvCxnSpPr>
            <a:cxnSpLocks/>
          </p:cNvCxnSpPr>
          <p:nvPr userDrawn="1"/>
        </p:nvCxnSpPr>
        <p:spPr>
          <a:xfrm>
            <a:off x="1500136" y="5193170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AD5DA1D-09E3-DD46-BFB2-286C233E4F6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00136" y="4143004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765874CA-E133-E748-ACD0-FEF42EE20AD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75855" y="5500333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04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E6539106-9791-F447-81CD-77B9BD704282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1500136" y="5934078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BBE3980E-054F-6543-984C-BDF06F7CB37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1500136" y="5480423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916C6163-446D-4B48-AC44-8F4EE66552B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615148" y="1504920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05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221A51C7-AD10-984F-B90B-FACAFBCDC2A7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7539429" y="1954583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B75C9BF-A452-9149-BCC8-3BBD3EA07115}"/>
              </a:ext>
            </a:extLst>
          </p:cNvPr>
          <p:cNvSpPr>
            <a:spLocks noChangeAspect="1"/>
          </p:cNvSpPr>
          <p:nvPr userDrawn="1"/>
        </p:nvSpPr>
        <p:spPr>
          <a:xfrm>
            <a:off x="6951944" y="2512703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0BB6A6F-CFFE-0D45-A500-DF99302E1148}"/>
              </a:ext>
            </a:extLst>
          </p:cNvPr>
          <p:cNvCxnSpPr>
            <a:cxnSpLocks/>
          </p:cNvCxnSpPr>
          <p:nvPr userDrawn="1"/>
        </p:nvCxnSpPr>
        <p:spPr>
          <a:xfrm>
            <a:off x="7539429" y="2551094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288F1EB8-52E5-DA43-967E-6A36FA87D30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6615148" y="2844477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06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99CFD9AF-3CDB-464B-9E34-D91128BE6CA7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539429" y="3294140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5351115-38F2-874A-96E5-7BCA32171977}"/>
              </a:ext>
            </a:extLst>
          </p:cNvPr>
          <p:cNvSpPr>
            <a:spLocks noChangeAspect="1"/>
          </p:cNvSpPr>
          <p:nvPr userDrawn="1"/>
        </p:nvSpPr>
        <p:spPr>
          <a:xfrm>
            <a:off x="6951944" y="3836937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0BDD857-F9F1-5340-B16A-25804BCAAB28}"/>
              </a:ext>
            </a:extLst>
          </p:cNvPr>
          <p:cNvCxnSpPr>
            <a:cxnSpLocks/>
          </p:cNvCxnSpPr>
          <p:nvPr userDrawn="1"/>
        </p:nvCxnSpPr>
        <p:spPr>
          <a:xfrm>
            <a:off x="7539429" y="3875328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7986C8B1-34AD-6E4A-A203-612DC53C7FEB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7539429" y="2840485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18965CD5-E872-5C47-B8F2-04BD71671C5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6615148" y="4162319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07</a:t>
            </a: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E6C0E6DA-CEC3-0E43-91CF-978E57C78D35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539429" y="4596659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6503D30-B36C-034B-B89D-6A29A2098A92}"/>
              </a:ext>
            </a:extLst>
          </p:cNvPr>
          <p:cNvSpPr>
            <a:spLocks noChangeAspect="1"/>
          </p:cNvSpPr>
          <p:nvPr userDrawn="1"/>
        </p:nvSpPr>
        <p:spPr>
          <a:xfrm>
            <a:off x="6951944" y="515477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C3EA873-28F3-614F-93B8-B5DA8F74D265}"/>
              </a:ext>
            </a:extLst>
          </p:cNvPr>
          <p:cNvCxnSpPr>
            <a:cxnSpLocks/>
          </p:cNvCxnSpPr>
          <p:nvPr userDrawn="1"/>
        </p:nvCxnSpPr>
        <p:spPr>
          <a:xfrm>
            <a:off x="7539429" y="5193170"/>
            <a:ext cx="408514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C66063FF-7CFB-554F-B3D0-1219D04CDACE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539429" y="4143004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34BD530E-1102-D14C-92B8-EED8FA4D5B2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6615148" y="5500333"/>
            <a:ext cx="750374" cy="53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08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D561267D-1B27-5941-9303-E4B009680FA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539429" y="5934078"/>
            <a:ext cx="4085152" cy="34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Description lorem Ipsum</a:t>
            </a: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D9877969-10C4-5E42-83A7-363DBF9D924F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7539429" y="5480423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65AF2302-1213-C542-8584-AC570C9A7DF6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539429" y="1493694"/>
            <a:ext cx="4085152" cy="453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Page Title</a:t>
            </a:r>
            <a:endParaRPr lang="en-US"/>
          </a:p>
        </p:txBody>
      </p:sp>
      <p:sp>
        <p:nvSpPr>
          <p:cNvPr id="125" name="Doughnut 124">
            <a:extLst>
              <a:ext uri="{FF2B5EF4-FFF2-40B4-BE49-F238E27FC236}">
                <a16:creationId xmlns:a16="http://schemas.microsoft.com/office/drawing/2014/main" id="{54FCC450-0D12-4B4E-9253-1DB5367275D0}"/>
              </a:ext>
            </a:extLst>
          </p:cNvPr>
          <p:cNvSpPr/>
          <p:nvPr userDrawn="1"/>
        </p:nvSpPr>
        <p:spPr>
          <a:xfrm>
            <a:off x="9511277" y="-1050102"/>
            <a:ext cx="2100203" cy="2100203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EB5BD19-2D39-4A40-ADF4-9BBA12CEEBFD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9923574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5357B7-EFCD-FC48-AF51-980D7185A77E}"/>
              </a:ext>
            </a:extLst>
          </p:cNvPr>
          <p:cNvSpPr/>
          <p:nvPr userDrawn="1"/>
        </p:nvSpPr>
        <p:spPr>
          <a:xfrm>
            <a:off x="0" y="0"/>
            <a:ext cx="50047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A06B7-50B2-1443-A293-EEC075D4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6" y="1006549"/>
            <a:ext cx="3808786" cy="992371"/>
          </a:xfrm>
          <a:prstGeom prst="rect">
            <a:avLst/>
          </a:prstGeom>
        </p:spPr>
        <p:txBody>
          <a:bodyPr anchor="t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A7C0-FE77-3F48-9814-A3A836312A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8958" y="3359937"/>
            <a:ext cx="3515834" cy="25919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 a </a:t>
            </a:r>
            <a:r>
              <a:rPr lang="en-GB" err="1"/>
              <a:t>neque</a:t>
            </a:r>
            <a:r>
              <a:rPr lang="en-GB"/>
              <a:t> a,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F161A1-51A1-0C49-9402-EB5B9F03579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5855" y="1998921"/>
            <a:ext cx="3818937" cy="992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b="1" i="0" smtClean="0">
                <a:solidFill>
                  <a:srgbClr val="4CB9CE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Sub heading 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970C828-C65B-5E4D-9F4E-03442D5DE57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096000" y="630374"/>
            <a:ext cx="5509994" cy="376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n-GB" sz="2400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Lorem ipsum heading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3866912-45E3-0242-9A52-4BB54E2FE79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95998" y="1140736"/>
            <a:ext cx="5509995" cy="10850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15A17-51C8-274C-B203-3132CCE5A562}"/>
              </a:ext>
            </a:extLst>
          </p:cNvPr>
          <p:cNvSpPr/>
          <p:nvPr userDrawn="1"/>
        </p:nvSpPr>
        <p:spPr>
          <a:xfrm>
            <a:off x="5570474" y="623777"/>
            <a:ext cx="382772" cy="3827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Clr>
                <a:schemeClr val="bg1"/>
              </a:buClr>
              <a:buFont typeface="+mj-lt"/>
              <a:buAutoNum type="arabicPeriod"/>
            </a:pP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F7A8CCF-A04E-D344-9757-5AEF27C533B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96000" y="2649728"/>
            <a:ext cx="5509994" cy="376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n-GB" sz="2400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Lorem ipsum heading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FF176D3-5C4F-AB48-8A09-14C13C49604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095998" y="3160090"/>
            <a:ext cx="5509995" cy="10850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24043B-89E0-4A47-9D1D-D464F100D726}"/>
              </a:ext>
            </a:extLst>
          </p:cNvPr>
          <p:cNvSpPr/>
          <p:nvPr userDrawn="1"/>
        </p:nvSpPr>
        <p:spPr>
          <a:xfrm>
            <a:off x="5570474" y="2643131"/>
            <a:ext cx="382772" cy="3827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FD4CB9-0E5C-FE49-8F77-FE9DBC23BEB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96000" y="4662486"/>
            <a:ext cx="5509994" cy="376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n-GB" sz="2400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Lorem ipsum heading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E1BDF6B-F111-5D47-ACBE-78A6F0EA0B4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95998" y="5172848"/>
            <a:ext cx="5509995" cy="10850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719A02C-347A-1347-861A-277F34B54CE1}"/>
              </a:ext>
            </a:extLst>
          </p:cNvPr>
          <p:cNvSpPr/>
          <p:nvPr userDrawn="1"/>
        </p:nvSpPr>
        <p:spPr>
          <a:xfrm>
            <a:off x="5570474" y="4655889"/>
            <a:ext cx="382772" cy="3827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168D27-B719-954B-B9BF-CF7CCA176258}"/>
              </a:ext>
            </a:extLst>
          </p:cNvPr>
          <p:cNvCxnSpPr>
            <a:cxnSpLocks/>
          </p:cNvCxnSpPr>
          <p:nvPr userDrawn="1"/>
        </p:nvCxnSpPr>
        <p:spPr>
          <a:xfrm>
            <a:off x="6095998" y="2437680"/>
            <a:ext cx="550999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CE7A5B6-FF5D-1249-8C39-5D305D002DCB}"/>
              </a:ext>
            </a:extLst>
          </p:cNvPr>
          <p:cNvCxnSpPr>
            <a:cxnSpLocks/>
          </p:cNvCxnSpPr>
          <p:nvPr userDrawn="1"/>
        </p:nvCxnSpPr>
        <p:spPr>
          <a:xfrm>
            <a:off x="6095998" y="4457866"/>
            <a:ext cx="550999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4EDA6FC-AAAC-3043-997D-1B56C54D7EB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0474" y="623778"/>
            <a:ext cx="382772" cy="3827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986A8DB-C488-8846-8C53-75F8CC08640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570474" y="2643131"/>
            <a:ext cx="382772" cy="3827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5AE99DB-C6C9-B848-A7D8-953798B1BD8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570474" y="4662484"/>
            <a:ext cx="382772" cy="3827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4D9D726-CFB4-DD40-BB9F-99A4D848AF8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2066F-8EF1-6D49-8805-1AC177DE96A9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42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B6F5627D-16CF-B54F-85AD-EF792B33233C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137946" y="1503364"/>
            <a:ext cx="1849293" cy="184929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EE3513C-B33B-CA4A-AD45-5083D220FA2B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180107" y="1503364"/>
            <a:ext cx="1849293" cy="184929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C91B05-3C27-1F4B-87D7-4B747FF57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8935422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5195D3F-5D43-7E45-A854-2544B5D1693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119" y="3455919"/>
            <a:ext cx="3017950" cy="7751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783FB2-7036-B44A-91B8-9ADDA6FF888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97119" y="4398673"/>
            <a:ext cx="3017950" cy="182895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 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13C6E6-E023-2049-8E2E-8532E24536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52432" y="3455919"/>
            <a:ext cx="3017950" cy="7751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5D2942-F96C-9149-AE2F-15DF9465348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52432" y="4398673"/>
            <a:ext cx="3017950" cy="182895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 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E9ADCBA-D222-7845-9761-2BE8C3CE391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85716" y="3455919"/>
            <a:ext cx="3017950" cy="7751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Heading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2B357D4-9876-7242-8D1E-1A67149A1D4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585716" y="4398673"/>
            <a:ext cx="3017950" cy="182895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 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835F8-E5A7-C841-8135-3F4EDB0E5B56}"/>
              </a:ext>
            </a:extLst>
          </p:cNvPr>
          <p:cNvCxnSpPr>
            <a:cxnSpLocks/>
          </p:cNvCxnSpPr>
          <p:nvPr userDrawn="1"/>
        </p:nvCxnSpPr>
        <p:spPr>
          <a:xfrm flipV="1">
            <a:off x="8079213" y="1502736"/>
            <a:ext cx="0" cy="477839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1FB4FB-EE90-0745-A834-25C8B70A8F10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4283" y="1502736"/>
            <a:ext cx="0" cy="477839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ughnut 24">
            <a:extLst>
              <a:ext uri="{FF2B5EF4-FFF2-40B4-BE49-F238E27FC236}">
                <a16:creationId xmlns:a16="http://schemas.microsoft.com/office/drawing/2014/main" id="{71BB3B3B-B710-394E-9D1D-A97B6CB463F2}"/>
              </a:ext>
            </a:extLst>
          </p:cNvPr>
          <p:cNvSpPr/>
          <p:nvPr userDrawn="1"/>
        </p:nvSpPr>
        <p:spPr>
          <a:xfrm>
            <a:off x="9511277" y="-1050102"/>
            <a:ext cx="2100203" cy="2100203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F2208A2-28CA-2B48-9791-7B5191D85B4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51F1B5-E578-0D46-A025-18011F8C87B2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181244" y="1503364"/>
            <a:ext cx="1849293" cy="184929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14EDE-BDC3-F444-8D85-EEEEB6F3AE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410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32B61E24-AD2A-E341-B331-7CF7A8BAF35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556739" y="-1"/>
            <a:ext cx="6635261" cy="6870701"/>
          </a:xfrm>
          <a:custGeom>
            <a:avLst/>
            <a:gdLst>
              <a:gd name="connsiteX0" fmla="*/ 539262 w 6635261"/>
              <a:gd name="connsiteY0" fmla="*/ 5410991 h 6870701"/>
              <a:gd name="connsiteX1" fmla="*/ 829308 w 6635261"/>
              <a:gd name="connsiteY1" fmla="*/ 5701037 h 6870701"/>
              <a:gd name="connsiteX2" fmla="*/ 652161 w 6635261"/>
              <a:gd name="connsiteY2" fmla="*/ 5968290 h 6870701"/>
              <a:gd name="connsiteX3" fmla="*/ 649522 w 6635261"/>
              <a:gd name="connsiteY3" fmla="*/ 5969109 h 6870701"/>
              <a:gd name="connsiteX4" fmla="*/ 593768 w 6635261"/>
              <a:gd name="connsiteY4" fmla="*/ 5867209 h 6870701"/>
              <a:gd name="connsiteX5" fmla="*/ 403497 w 6635261"/>
              <a:gd name="connsiteY5" fmla="*/ 5459614 h 6870701"/>
              <a:gd name="connsiteX6" fmla="*/ 399171 w 6635261"/>
              <a:gd name="connsiteY6" fmla="*/ 5448544 h 6870701"/>
              <a:gd name="connsiteX7" fmla="*/ 426363 w 6635261"/>
              <a:gd name="connsiteY7" fmla="*/ 5433785 h 6870701"/>
              <a:gd name="connsiteX8" fmla="*/ 539262 w 6635261"/>
              <a:gd name="connsiteY8" fmla="*/ 5410991 h 6870701"/>
              <a:gd name="connsiteX9" fmla="*/ 1267352 w 6635261"/>
              <a:gd name="connsiteY9" fmla="*/ 0 h 6870701"/>
              <a:gd name="connsiteX10" fmla="*/ 6635261 w 6635261"/>
              <a:gd name="connsiteY10" fmla="*/ 0 h 6870701"/>
              <a:gd name="connsiteX11" fmla="*/ 6635261 w 6635261"/>
              <a:gd name="connsiteY11" fmla="*/ 1 h 6870701"/>
              <a:gd name="connsiteX12" fmla="*/ 6635261 w 6635261"/>
              <a:gd name="connsiteY12" fmla="*/ 6857999 h 6870701"/>
              <a:gd name="connsiteX13" fmla="*/ 6635261 w 6635261"/>
              <a:gd name="connsiteY13" fmla="*/ 6870701 h 6870701"/>
              <a:gd name="connsiteX14" fmla="*/ 1273453 w 6635261"/>
              <a:gd name="connsiteY14" fmla="*/ 6870701 h 6870701"/>
              <a:gd name="connsiteX15" fmla="*/ 1208705 w 6635261"/>
              <a:gd name="connsiteY15" fmla="*/ 6795953 h 6870701"/>
              <a:gd name="connsiteX16" fmla="*/ 816761 w 6635261"/>
              <a:gd name="connsiteY16" fmla="*/ 6255068 h 6870701"/>
              <a:gd name="connsiteX17" fmla="*/ 795128 w 6635261"/>
              <a:gd name="connsiteY17" fmla="*/ 6219221 h 6870701"/>
              <a:gd name="connsiteX18" fmla="*/ 863596 w 6635261"/>
              <a:gd name="connsiteY18" fmla="*/ 6182058 h 6870701"/>
              <a:gd name="connsiteX19" fmla="*/ 1119352 w 6635261"/>
              <a:gd name="connsiteY19" fmla="*/ 5701037 h 6870701"/>
              <a:gd name="connsiteX20" fmla="*/ 539261 w 6635261"/>
              <a:gd name="connsiteY20" fmla="*/ 5120946 h 6870701"/>
              <a:gd name="connsiteX21" fmla="*/ 313464 w 6635261"/>
              <a:gd name="connsiteY21" fmla="*/ 5166533 h 6870701"/>
              <a:gd name="connsiteX22" fmla="*/ 296211 w 6635261"/>
              <a:gd name="connsiteY22" fmla="*/ 5175898 h 6870701"/>
              <a:gd name="connsiteX23" fmla="*/ 247730 w 6635261"/>
              <a:gd name="connsiteY23" fmla="*/ 5034066 h 6870701"/>
              <a:gd name="connsiteX24" fmla="*/ 0 w 6635261"/>
              <a:gd name="connsiteY24" fmla="*/ 3429001 h 6870701"/>
              <a:gd name="connsiteX25" fmla="*/ 1208705 w 6635261"/>
              <a:gd name="connsiteY25" fmla="*/ 62049 h 6870701"/>
              <a:gd name="connsiteX26" fmla="*/ 1262452 w 6635261"/>
              <a:gd name="connsiteY26" fmla="*/ 1 h 6870701"/>
              <a:gd name="connsiteX27" fmla="*/ 1267352 w 6635261"/>
              <a:gd name="connsiteY27" fmla="*/ 1 h 68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35261" h="6870701">
                <a:moveTo>
                  <a:pt x="539262" y="5410991"/>
                </a:moveTo>
                <a:cubicBezTo>
                  <a:pt x="699450" y="5410991"/>
                  <a:pt x="829308" y="5540849"/>
                  <a:pt x="829308" y="5701037"/>
                </a:cubicBezTo>
                <a:cubicBezTo>
                  <a:pt x="829308" y="5821178"/>
                  <a:pt x="756263" y="5924259"/>
                  <a:pt x="652161" y="5968290"/>
                </a:cubicBezTo>
                <a:lnTo>
                  <a:pt x="649522" y="5969109"/>
                </a:lnTo>
                <a:lnTo>
                  <a:pt x="593768" y="5867209"/>
                </a:lnTo>
                <a:cubicBezTo>
                  <a:pt x="524792" y="5734534"/>
                  <a:pt x="461269" y="5598570"/>
                  <a:pt x="403497" y="5459614"/>
                </a:cubicBezTo>
                <a:lnTo>
                  <a:pt x="399171" y="5448544"/>
                </a:lnTo>
                <a:lnTo>
                  <a:pt x="426363" y="5433785"/>
                </a:lnTo>
                <a:cubicBezTo>
                  <a:pt x="461064" y="5419107"/>
                  <a:pt x="499215" y="5410991"/>
                  <a:pt x="539262" y="5410991"/>
                </a:cubicBezTo>
                <a:close/>
                <a:moveTo>
                  <a:pt x="1267352" y="0"/>
                </a:moveTo>
                <a:lnTo>
                  <a:pt x="6635261" y="0"/>
                </a:lnTo>
                <a:lnTo>
                  <a:pt x="6635261" y="1"/>
                </a:lnTo>
                <a:lnTo>
                  <a:pt x="6635261" y="6857999"/>
                </a:lnTo>
                <a:lnTo>
                  <a:pt x="6635261" y="6870701"/>
                </a:lnTo>
                <a:lnTo>
                  <a:pt x="1273453" y="6870701"/>
                </a:lnTo>
                <a:lnTo>
                  <a:pt x="1208705" y="6795953"/>
                </a:lnTo>
                <a:cubicBezTo>
                  <a:pt x="1067124" y="6624396"/>
                  <a:pt x="936141" y="6443767"/>
                  <a:pt x="816761" y="6255068"/>
                </a:cubicBezTo>
                <a:lnTo>
                  <a:pt x="795128" y="6219221"/>
                </a:lnTo>
                <a:lnTo>
                  <a:pt x="863596" y="6182058"/>
                </a:lnTo>
                <a:cubicBezTo>
                  <a:pt x="1017901" y="6077811"/>
                  <a:pt x="1119352" y="5901272"/>
                  <a:pt x="1119352" y="5701037"/>
                </a:cubicBezTo>
                <a:cubicBezTo>
                  <a:pt x="1119352" y="5380662"/>
                  <a:pt x="859636" y="5120946"/>
                  <a:pt x="539261" y="5120946"/>
                </a:cubicBezTo>
                <a:cubicBezTo>
                  <a:pt x="459168" y="5120946"/>
                  <a:pt x="382865" y="5137179"/>
                  <a:pt x="313464" y="5166533"/>
                </a:cubicBezTo>
                <a:lnTo>
                  <a:pt x="296211" y="5175898"/>
                </a:lnTo>
                <a:lnTo>
                  <a:pt x="247730" y="5034066"/>
                </a:lnTo>
                <a:cubicBezTo>
                  <a:pt x="86823" y="4527815"/>
                  <a:pt x="0" y="3988547"/>
                  <a:pt x="0" y="3429001"/>
                </a:cubicBezTo>
                <a:cubicBezTo>
                  <a:pt x="0" y="2150040"/>
                  <a:pt x="453602" y="977022"/>
                  <a:pt x="1208705" y="62049"/>
                </a:cubicBezTo>
                <a:lnTo>
                  <a:pt x="1262452" y="1"/>
                </a:lnTo>
                <a:lnTo>
                  <a:pt x="1267352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80A794F-1505-5E4E-8192-D7511C14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2"/>
            <a:ext cx="4593045" cy="11476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68336E6-BC79-7C49-A5D7-1615AF83FD6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6005" y="3480004"/>
            <a:ext cx="4582895" cy="27476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et nisi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 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EBF99DD-EF2C-EF4C-917E-9C203B51F2E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9000" y="2020819"/>
            <a:ext cx="4279899" cy="11476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2500" b="1" i="0" smtClean="0">
                <a:solidFill>
                  <a:srgbClr val="7066AC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50DB4E-C4F7-B74C-BBF7-8367A2B91C12}"/>
              </a:ext>
            </a:extLst>
          </p:cNvPr>
          <p:cNvCxnSpPr>
            <a:cxnSpLocks/>
          </p:cNvCxnSpPr>
          <p:nvPr userDrawn="1"/>
        </p:nvCxnSpPr>
        <p:spPr>
          <a:xfrm>
            <a:off x="597847" y="2020819"/>
            <a:ext cx="0" cy="114762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9B32A5B-307C-4349-9E68-C992F1AB8BFB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3981DD3-E129-7342-8F21-DEE6D18B247E}"/>
              </a:ext>
            </a:extLst>
          </p:cNvPr>
          <p:cNvSpPr txBox="1">
            <a:spLocks/>
          </p:cNvSpPr>
          <p:nvPr userDrawn="1"/>
        </p:nvSpPr>
        <p:spPr>
          <a:xfrm>
            <a:off x="6847061" y="-1688841"/>
            <a:ext cx="7432316" cy="1688841"/>
          </a:xfrm>
          <a:custGeom>
            <a:avLst/>
            <a:gdLst>
              <a:gd name="connsiteX0" fmla="*/ 3716158 w 7432316"/>
              <a:gd name="connsiteY0" fmla="*/ 0 h 1688841"/>
              <a:gd name="connsiteX1" fmla="*/ 7422045 w 7432316"/>
              <a:gd name="connsiteY1" fmla="*/ 1676720 h 1688841"/>
              <a:gd name="connsiteX2" fmla="*/ 7432316 w 7432316"/>
              <a:gd name="connsiteY2" fmla="*/ 1688841 h 1688841"/>
              <a:gd name="connsiteX3" fmla="*/ 0 w 7432316"/>
              <a:gd name="connsiteY3" fmla="*/ 1688841 h 1688841"/>
              <a:gd name="connsiteX4" fmla="*/ 10271 w 7432316"/>
              <a:gd name="connsiteY4" fmla="*/ 1676720 h 1688841"/>
              <a:gd name="connsiteX5" fmla="*/ 3716158 w 7432316"/>
              <a:gd name="connsiteY5" fmla="*/ 0 h 16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2316" h="1688841">
                <a:moveTo>
                  <a:pt x="3716158" y="0"/>
                </a:moveTo>
                <a:cubicBezTo>
                  <a:pt x="5185066" y="0"/>
                  <a:pt x="6506221" y="646676"/>
                  <a:pt x="7422045" y="1676720"/>
                </a:cubicBezTo>
                <a:lnTo>
                  <a:pt x="7432316" y="1688841"/>
                </a:lnTo>
                <a:lnTo>
                  <a:pt x="0" y="1688841"/>
                </a:lnTo>
                <a:lnTo>
                  <a:pt x="10271" y="1676720"/>
                </a:lnTo>
                <a:cubicBezTo>
                  <a:pt x="926096" y="646676"/>
                  <a:pt x="2247250" y="0"/>
                  <a:pt x="371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021175F-3512-C44E-8030-8EA3282B3970}"/>
              </a:ext>
            </a:extLst>
          </p:cNvPr>
          <p:cNvSpPr txBox="1">
            <a:spLocks/>
          </p:cNvSpPr>
          <p:nvPr/>
        </p:nvSpPr>
        <p:spPr>
          <a:xfrm>
            <a:off x="5319133" y="-2118732"/>
            <a:ext cx="9958039" cy="2118732"/>
          </a:xfrm>
          <a:custGeom>
            <a:avLst/>
            <a:gdLst>
              <a:gd name="connsiteX0" fmla="*/ 0 w 9958039"/>
              <a:gd name="connsiteY0" fmla="*/ 0 h 2118732"/>
              <a:gd name="connsiteX1" fmla="*/ 9958039 w 9958039"/>
              <a:gd name="connsiteY1" fmla="*/ 0 h 2118732"/>
              <a:gd name="connsiteX2" fmla="*/ 9958039 w 9958039"/>
              <a:gd name="connsiteY2" fmla="*/ 2118732 h 2118732"/>
              <a:gd name="connsiteX3" fmla="*/ 8960245 w 9958039"/>
              <a:gd name="connsiteY3" fmla="*/ 2118732 h 2118732"/>
              <a:gd name="connsiteX4" fmla="*/ 8949974 w 9958039"/>
              <a:gd name="connsiteY4" fmla="*/ 2106611 h 2118732"/>
              <a:gd name="connsiteX5" fmla="*/ 5244087 w 9958039"/>
              <a:gd name="connsiteY5" fmla="*/ 429891 h 2118732"/>
              <a:gd name="connsiteX6" fmla="*/ 1538200 w 9958039"/>
              <a:gd name="connsiteY6" fmla="*/ 2106611 h 2118732"/>
              <a:gd name="connsiteX7" fmla="*/ 1527929 w 9958039"/>
              <a:gd name="connsiteY7" fmla="*/ 2118732 h 2118732"/>
              <a:gd name="connsiteX8" fmla="*/ 0 w 9958039"/>
              <a:gd name="connsiteY8" fmla="*/ 2118732 h 2118732"/>
              <a:gd name="connsiteX9" fmla="*/ 0 w 9958039"/>
              <a:gd name="connsiteY9" fmla="*/ 0 h 21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58039" h="2118732">
                <a:moveTo>
                  <a:pt x="0" y="0"/>
                </a:moveTo>
                <a:lnTo>
                  <a:pt x="9958039" y="0"/>
                </a:lnTo>
                <a:lnTo>
                  <a:pt x="9958039" y="2118732"/>
                </a:lnTo>
                <a:lnTo>
                  <a:pt x="8960245" y="2118732"/>
                </a:lnTo>
                <a:lnTo>
                  <a:pt x="8949974" y="2106611"/>
                </a:lnTo>
                <a:cubicBezTo>
                  <a:pt x="8034150" y="1076567"/>
                  <a:pt x="6712995" y="429891"/>
                  <a:pt x="5244087" y="429891"/>
                </a:cubicBezTo>
                <a:cubicBezTo>
                  <a:pt x="3775179" y="429891"/>
                  <a:pt x="2454025" y="1076567"/>
                  <a:pt x="1538200" y="2106611"/>
                </a:cubicBezTo>
                <a:lnTo>
                  <a:pt x="1527929" y="2118732"/>
                </a:lnTo>
                <a:lnTo>
                  <a:pt x="0" y="21187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D004850-C711-A740-A091-AC5986CDB8F2}"/>
              </a:ext>
            </a:extLst>
          </p:cNvPr>
          <p:cNvSpPr txBox="1">
            <a:spLocks/>
          </p:cNvSpPr>
          <p:nvPr userDrawn="1"/>
        </p:nvSpPr>
        <p:spPr>
          <a:xfrm>
            <a:off x="5556739" y="0"/>
            <a:ext cx="10012960" cy="8546841"/>
          </a:xfrm>
          <a:custGeom>
            <a:avLst/>
            <a:gdLst>
              <a:gd name="connsiteX0" fmla="*/ 1290322 w 10012960"/>
              <a:gd name="connsiteY0" fmla="*/ 0 h 8546841"/>
              <a:gd name="connsiteX1" fmla="*/ 8722638 w 10012960"/>
              <a:gd name="connsiteY1" fmla="*/ 0 h 8546841"/>
              <a:gd name="connsiteX2" fmla="*/ 8869723 w 10012960"/>
              <a:gd name="connsiteY2" fmla="*/ 173578 h 8546841"/>
              <a:gd name="connsiteX3" fmla="*/ 10012960 w 10012960"/>
              <a:gd name="connsiteY3" fmla="*/ 3429000 h 8546841"/>
              <a:gd name="connsiteX4" fmla="*/ 5006480 w 10012960"/>
              <a:gd name="connsiteY4" fmla="*/ 8546841 h 8546841"/>
              <a:gd name="connsiteX5" fmla="*/ 0 w 10012960"/>
              <a:gd name="connsiteY5" fmla="*/ 3429000 h 8546841"/>
              <a:gd name="connsiteX6" fmla="*/ 1143237 w 10012960"/>
              <a:gd name="connsiteY6" fmla="*/ 173578 h 8546841"/>
              <a:gd name="connsiteX7" fmla="*/ 1290322 w 10012960"/>
              <a:gd name="connsiteY7" fmla="*/ 0 h 85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2960" h="8546841">
                <a:moveTo>
                  <a:pt x="1290322" y="0"/>
                </a:moveTo>
                <a:lnTo>
                  <a:pt x="8722638" y="0"/>
                </a:lnTo>
                <a:lnTo>
                  <a:pt x="8869723" y="173578"/>
                </a:lnTo>
                <a:cubicBezTo>
                  <a:pt x="9583927" y="1058242"/>
                  <a:pt x="10012960" y="2192404"/>
                  <a:pt x="10012960" y="3429000"/>
                </a:cubicBezTo>
                <a:cubicBezTo>
                  <a:pt x="10012960" y="6255506"/>
                  <a:pt x="7771483" y="8546841"/>
                  <a:pt x="5006480" y="8546841"/>
                </a:cubicBezTo>
                <a:cubicBezTo>
                  <a:pt x="2241477" y="8546841"/>
                  <a:pt x="0" y="6255506"/>
                  <a:pt x="0" y="3429000"/>
                </a:cubicBezTo>
                <a:cubicBezTo>
                  <a:pt x="0" y="2192404"/>
                  <a:pt x="429033" y="1058242"/>
                  <a:pt x="1143237" y="173578"/>
                </a:cubicBezTo>
                <a:lnTo>
                  <a:pt x="1290322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1181ED3F-9FD5-B146-BEE1-30628FA12266}"/>
              </a:ext>
            </a:extLst>
          </p:cNvPr>
          <p:cNvSpPr txBox="1">
            <a:spLocks/>
          </p:cNvSpPr>
          <p:nvPr userDrawn="1"/>
        </p:nvSpPr>
        <p:spPr>
          <a:xfrm>
            <a:off x="6824091" y="-1688840"/>
            <a:ext cx="7367578" cy="1688841"/>
          </a:xfrm>
          <a:custGeom>
            <a:avLst/>
            <a:gdLst>
              <a:gd name="connsiteX0" fmla="*/ 3683789 w 7367578"/>
              <a:gd name="connsiteY0" fmla="*/ 0 h 1688841"/>
              <a:gd name="connsiteX1" fmla="*/ 7348714 w 7367578"/>
              <a:gd name="connsiteY1" fmla="*/ 1666468 h 1688841"/>
              <a:gd name="connsiteX2" fmla="*/ 7367578 w 7367578"/>
              <a:gd name="connsiteY2" fmla="*/ 1688841 h 1688841"/>
              <a:gd name="connsiteX3" fmla="*/ 0 w 7367578"/>
              <a:gd name="connsiteY3" fmla="*/ 1688841 h 1688841"/>
              <a:gd name="connsiteX4" fmla="*/ 18864 w 7367578"/>
              <a:gd name="connsiteY4" fmla="*/ 1666468 h 1688841"/>
              <a:gd name="connsiteX5" fmla="*/ 3683789 w 7367578"/>
              <a:gd name="connsiteY5" fmla="*/ 0 h 16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7578" h="1688841">
                <a:moveTo>
                  <a:pt x="3683789" y="0"/>
                </a:moveTo>
                <a:cubicBezTo>
                  <a:pt x="5136460" y="0"/>
                  <a:pt x="6443012" y="642722"/>
                  <a:pt x="7348714" y="1666468"/>
                </a:cubicBezTo>
                <a:lnTo>
                  <a:pt x="7367578" y="1688841"/>
                </a:lnTo>
                <a:lnTo>
                  <a:pt x="0" y="1688841"/>
                </a:lnTo>
                <a:lnTo>
                  <a:pt x="18864" y="1666468"/>
                </a:lnTo>
                <a:cubicBezTo>
                  <a:pt x="924566" y="642722"/>
                  <a:pt x="2231118" y="0"/>
                  <a:pt x="36837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683FC686-602A-444F-B0CA-70213C46DBBE}"/>
              </a:ext>
            </a:extLst>
          </p:cNvPr>
          <p:cNvSpPr txBox="1">
            <a:spLocks/>
          </p:cNvSpPr>
          <p:nvPr/>
        </p:nvSpPr>
        <p:spPr>
          <a:xfrm>
            <a:off x="4939989" y="-2118732"/>
            <a:ext cx="10091854" cy="2118732"/>
          </a:xfrm>
          <a:custGeom>
            <a:avLst/>
            <a:gdLst>
              <a:gd name="connsiteX0" fmla="*/ 0 w 10091854"/>
              <a:gd name="connsiteY0" fmla="*/ 0 h 2118732"/>
              <a:gd name="connsiteX1" fmla="*/ 10091854 w 10091854"/>
              <a:gd name="connsiteY1" fmla="*/ 0 h 2118732"/>
              <a:gd name="connsiteX2" fmla="*/ 10091854 w 10091854"/>
              <a:gd name="connsiteY2" fmla="*/ 2118732 h 2118732"/>
              <a:gd name="connsiteX3" fmla="*/ 9251679 w 10091854"/>
              <a:gd name="connsiteY3" fmla="*/ 2118732 h 2118732"/>
              <a:gd name="connsiteX4" fmla="*/ 9232815 w 10091854"/>
              <a:gd name="connsiteY4" fmla="*/ 2096359 h 2118732"/>
              <a:gd name="connsiteX5" fmla="*/ 5567890 w 10091854"/>
              <a:gd name="connsiteY5" fmla="*/ 429891 h 2118732"/>
              <a:gd name="connsiteX6" fmla="*/ 1902965 w 10091854"/>
              <a:gd name="connsiteY6" fmla="*/ 2096359 h 2118732"/>
              <a:gd name="connsiteX7" fmla="*/ 1884101 w 10091854"/>
              <a:gd name="connsiteY7" fmla="*/ 2118732 h 2118732"/>
              <a:gd name="connsiteX8" fmla="*/ 0 w 10091854"/>
              <a:gd name="connsiteY8" fmla="*/ 2118732 h 2118732"/>
              <a:gd name="connsiteX9" fmla="*/ 0 w 10091854"/>
              <a:gd name="connsiteY9" fmla="*/ 0 h 21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1854" h="2118732">
                <a:moveTo>
                  <a:pt x="0" y="0"/>
                </a:moveTo>
                <a:lnTo>
                  <a:pt x="10091854" y="0"/>
                </a:lnTo>
                <a:lnTo>
                  <a:pt x="10091854" y="2118732"/>
                </a:lnTo>
                <a:lnTo>
                  <a:pt x="9251679" y="2118732"/>
                </a:lnTo>
                <a:lnTo>
                  <a:pt x="9232815" y="2096359"/>
                </a:lnTo>
                <a:cubicBezTo>
                  <a:pt x="8327113" y="1072613"/>
                  <a:pt x="7020561" y="429891"/>
                  <a:pt x="5567890" y="429891"/>
                </a:cubicBezTo>
                <a:cubicBezTo>
                  <a:pt x="4115219" y="429891"/>
                  <a:pt x="2808667" y="1072613"/>
                  <a:pt x="1902965" y="2096359"/>
                </a:cubicBezTo>
                <a:lnTo>
                  <a:pt x="1884101" y="2118732"/>
                </a:lnTo>
                <a:lnTo>
                  <a:pt x="0" y="21187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79CA9EC-7ECD-EB46-8814-B9A2E604871A}"/>
              </a:ext>
            </a:extLst>
          </p:cNvPr>
          <p:cNvSpPr txBox="1">
            <a:spLocks/>
          </p:cNvSpPr>
          <p:nvPr userDrawn="1"/>
        </p:nvSpPr>
        <p:spPr>
          <a:xfrm>
            <a:off x="5556737" y="1"/>
            <a:ext cx="9902284" cy="8484253"/>
          </a:xfrm>
          <a:custGeom>
            <a:avLst/>
            <a:gdLst>
              <a:gd name="connsiteX0" fmla="*/ 1267353 w 9902284"/>
              <a:gd name="connsiteY0" fmla="*/ 0 h 8484253"/>
              <a:gd name="connsiteX1" fmla="*/ 8634931 w 9902284"/>
              <a:gd name="connsiteY1" fmla="*/ 0 h 8484253"/>
              <a:gd name="connsiteX2" fmla="*/ 8771684 w 9902284"/>
              <a:gd name="connsiteY2" fmla="*/ 162190 h 8484253"/>
              <a:gd name="connsiteX3" fmla="*/ 9902284 w 9902284"/>
              <a:gd name="connsiteY3" fmla="*/ 3397706 h 8484253"/>
              <a:gd name="connsiteX4" fmla="*/ 4951142 w 9902284"/>
              <a:gd name="connsiteY4" fmla="*/ 8484253 h 8484253"/>
              <a:gd name="connsiteX5" fmla="*/ 0 w 9902284"/>
              <a:gd name="connsiteY5" fmla="*/ 3397706 h 8484253"/>
              <a:gd name="connsiteX6" fmla="*/ 1130600 w 9902284"/>
              <a:gd name="connsiteY6" fmla="*/ 162190 h 8484253"/>
              <a:gd name="connsiteX7" fmla="*/ 1267353 w 9902284"/>
              <a:gd name="connsiteY7" fmla="*/ 0 h 84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2284" h="8484253">
                <a:moveTo>
                  <a:pt x="1267353" y="0"/>
                </a:moveTo>
                <a:lnTo>
                  <a:pt x="8634931" y="0"/>
                </a:lnTo>
                <a:lnTo>
                  <a:pt x="8771684" y="162190"/>
                </a:lnTo>
                <a:cubicBezTo>
                  <a:pt x="9477993" y="1041445"/>
                  <a:pt x="9902284" y="2168672"/>
                  <a:pt x="9902284" y="3397706"/>
                </a:cubicBezTo>
                <a:cubicBezTo>
                  <a:pt x="9902284" y="6206928"/>
                  <a:pt x="7685582" y="8484253"/>
                  <a:pt x="4951142" y="8484253"/>
                </a:cubicBezTo>
                <a:cubicBezTo>
                  <a:pt x="2216702" y="8484253"/>
                  <a:pt x="0" y="6206928"/>
                  <a:pt x="0" y="3397706"/>
                </a:cubicBezTo>
                <a:cubicBezTo>
                  <a:pt x="0" y="2168672"/>
                  <a:pt x="424291" y="1041445"/>
                  <a:pt x="1130600" y="162190"/>
                </a:cubicBezTo>
                <a:lnTo>
                  <a:pt x="1267353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Doughnut 58">
            <a:extLst>
              <a:ext uri="{FF2B5EF4-FFF2-40B4-BE49-F238E27FC236}">
                <a16:creationId xmlns:a16="http://schemas.microsoft.com/office/drawing/2014/main" id="{44828F86-575A-0C4C-B86F-B8B5A52D261A}"/>
              </a:ext>
            </a:extLst>
          </p:cNvPr>
          <p:cNvSpPr/>
          <p:nvPr userDrawn="1"/>
        </p:nvSpPr>
        <p:spPr>
          <a:xfrm>
            <a:off x="5515909" y="5120945"/>
            <a:ext cx="1160182" cy="1160182"/>
          </a:xfrm>
          <a:prstGeom prst="don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AA658-C6C5-F344-9A57-368B1C820BFB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58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5C0B1C-1A6A-A94D-9E0A-9D1836460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F30294-2890-8046-A3E0-CD4BA62E31B6}"/>
              </a:ext>
            </a:extLst>
          </p:cNvPr>
          <p:cNvSpPr/>
          <p:nvPr userDrawn="1"/>
        </p:nvSpPr>
        <p:spPr>
          <a:xfrm>
            <a:off x="2644588" y="1690904"/>
            <a:ext cx="3171394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D1B95-E7EF-8A49-89B8-C1771B38CE60}"/>
              </a:ext>
            </a:extLst>
          </p:cNvPr>
          <p:cNvSpPr/>
          <p:nvPr userDrawn="1"/>
        </p:nvSpPr>
        <p:spPr>
          <a:xfrm>
            <a:off x="2644588" y="4158893"/>
            <a:ext cx="3171394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29C500-9B31-B84E-AFC8-F11ADBCEF64E}"/>
              </a:ext>
            </a:extLst>
          </p:cNvPr>
          <p:cNvSpPr/>
          <p:nvPr userDrawn="1"/>
        </p:nvSpPr>
        <p:spPr>
          <a:xfrm>
            <a:off x="8435788" y="1690904"/>
            <a:ext cx="3171394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2A48C4-A39B-C042-9211-F871D5C209A9}"/>
              </a:ext>
            </a:extLst>
          </p:cNvPr>
          <p:cNvSpPr/>
          <p:nvPr userDrawn="1"/>
        </p:nvSpPr>
        <p:spPr>
          <a:xfrm>
            <a:off x="8435788" y="4158893"/>
            <a:ext cx="3171394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D31C876-0CBF-E149-AE76-15529BA08E8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868706" y="1857708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9698153-0A1B-C745-BA42-08430542688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868706" y="2304786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563158A-27CE-A04D-B822-8BAF926E1A5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868706" y="4320987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012E5C7-C52F-0241-8789-5EFFB65A65E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68706" y="4768065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3E24E99-3F55-A947-BF44-20A8170F3D1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668871" y="1857708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E11FED7-B801-8F42-8D9C-68B23256741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668871" y="2304786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CD71158-43DD-654F-81C6-EEAB688B206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668871" y="4320987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0ECF5BD-5378-A442-8BEB-188218ECB6E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668871" y="4768065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D095EA2-BF44-1F42-9AAA-A03AD625118E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72C7F-93AC-6848-AF6D-2146AB72162A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72001" y="1690466"/>
            <a:ext cx="2068512" cy="20687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930C575-533F-C34E-988B-A4EE3D818452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71779" y="4158455"/>
            <a:ext cx="2068734" cy="2068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19C89EF-7567-0A40-988C-ECCFA6A63073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6365639" y="1690466"/>
            <a:ext cx="2068512" cy="20687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2ED4F408-0983-0745-8746-C6D05FAE59B5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365417" y="4158455"/>
            <a:ext cx="2068734" cy="2068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44992-F21E-3E41-A9FF-4D5BE8C6F60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32B61E24-AD2A-E341-B331-7CF7A8BAF35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556739" y="-1"/>
            <a:ext cx="6635261" cy="6870701"/>
          </a:xfrm>
          <a:custGeom>
            <a:avLst/>
            <a:gdLst>
              <a:gd name="connsiteX0" fmla="*/ 539262 w 6635261"/>
              <a:gd name="connsiteY0" fmla="*/ 5410991 h 6870701"/>
              <a:gd name="connsiteX1" fmla="*/ 829308 w 6635261"/>
              <a:gd name="connsiteY1" fmla="*/ 5701037 h 6870701"/>
              <a:gd name="connsiteX2" fmla="*/ 652161 w 6635261"/>
              <a:gd name="connsiteY2" fmla="*/ 5968290 h 6870701"/>
              <a:gd name="connsiteX3" fmla="*/ 649522 w 6635261"/>
              <a:gd name="connsiteY3" fmla="*/ 5969109 h 6870701"/>
              <a:gd name="connsiteX4" fmla="*/ 593768 w 6635261"/>
              <a:gd name="connsiteY4" fmla="*/ 5867209 h 6870701"/>
              <a:gd name="connsiteX5" fmla="*/ 403497 w 6635261"/>
              <a:gd name="connsiteY5" fmla="*/ 5459614 h 6870701"/>
              <a:gd name="connsiteX6" fmla="*/ 399171 w 6635261"/>
              <a:gd name="connsiteY6" fmla="*/ 5448544 h 6870701"/>
              <a:gd name="connsiteX7" fmla="*/ 426363 w 6635261"/>
              <a:gd name="connsiteY7" fmla="*/ 5433785 h 6870701"/>
              <a:gd name="connsiteX8" fmla="*/ 539262 w 6635261"/>
              <a:gd name="connsiteY8" fmla="*/ 5410991 h 6870701"/>
              <a:gd name="connsiteX9" fmla="*/ 1267352 w 6635261"/>
              <a:gd name="connsiteY9" fmla="*/ 0 h 6870701"/>
              <a:gd name="connsiteX10" fmla="*/ 6635261 w 6635261"/>
              <a:gd name="connsiteY10" fmla="*/ 0 h 6870701"/>
              <a:gd name="connsiteX11" fmla="*/ 6635261 w 6635261"/>
              <a:gd name="connsiteY11" fmla="*/ 1 h 6870701"/>
              <a:gd name="connsiteX12" fmla="*/ 6635261 w 6635261"/>
              <a:gd name="connsiteY12" fmla="*/ 6857999 h 6870701"/>
              <a:gd name="connsiteX13" fmla="*/ 6635261 w 6635261"/>
              <a:gd name="connsiteY13" fmla="*/ 6870701 h 6870701"/>
              <a:gd name="connsiteX14" fmla="*/ 1273453 w 6635261"/>
              <a:gd name="connsiteY14" fmla="*/ 6870701 h 6870701"/>
              <a:gd name="connsiteX15" fmla="*/ 1208705 w 6635261"/>
              <a:gd name="connsiteY15" fmla="*/ 6795953 h 6870701"/>
              <a:gd name="connsiteX16" fmla="*/ 816761 w 6635261"/>
              <a:gd name="connsiteY16" fmla="*/ 6255068 h 6870701"/>
              <a:gd name="connsiteX17" fmla="*/ 795128 w 6635261"/>
              <a:gd name="connsiteY17" fmla="*/ 6219221 h 6870701"/>
              <a:gd name="connsiteX18" fmla="*/ 863596 w 6635261"/>
              <a:gd name="connsiteY18" fmla="*/ 6182058 h 6870701"/>
              <a:gd name="connsiteX19" fmla="*/ 1119352 w 6635261"/>
              <a:gd name="connsiteY19" fmla="*/ 5701037 h 6870701"/>
              <a:gd name="connsiteX20" fmla="*/ 539261 w 6635261"/>
              <a:gd name="connsiteY20" fmla="*/ 5120946 h 6870701"/>
              <a:gd name="connsiteX21" fmla="*/ 313464 w 6635261"/>
              <a:gd name="connsiteY21" fmla="*/ 5166533 h 6870701"/>
              <a:gd name="connsiteX22" fmla="*/ 296211 w 6635261"/>
              <a:gd name="connsiteY22" fmla="*/ 5175898 h 6870701"/>
              <a:gd name="connsiteX23" fmla="*/ 247730 w 6635261"/>
              <a:gd name="connsiteY23" fmla="*/ 5034066 h 6870701"/>
              <a:gd name="connsiteX24" fmla="*/ 0 w 6635261"/>
              <a:gd name="connsiteY24" fmla="*/ 3429001 h 6870701"/>
              <a:gd name="connsiteX25" fmla="*/ 1208705 w 6635261"/>
              <a:gd name="connsiteY25" fmla="*/ 62049 h 6870701"/>
              <a:gd name="connsiteX26" fmla="*/ 1262452 w 6635261"/>
              <a:gd name="connsiteY26" fmla="*/ 1 h 6870701"/>
              <a:gd name="connsiteX27" fmla="*/ 1267352 w 6635261"/>
              <a:gd name="connsiteY27" fmla="*/ 1 h 68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35261" h="6870701">
                <a:moveTo>
                  <a:pt x="539262" y="5410991"/>
                </a:moveTo>
                <a:cubicBezTo>
                  <a:pt x="699450" y="5410991"/>
                  <a:pt x="829308" y="5540849"/>
                  <a:pt x="829308" y="5701037"/>
                </a:cubicBezTo>
                <a:cubicBezTo>
                  <a:pt x="829308" y="5821178"/>
                  <a:pt x="756263" y="5924259"/>
                  <a:pt x="652161" y="5968290"/>
                </a:cubicBezTo>
                <a:lnTo>
                  <a:pt x="649522" y="5969109"/>
                </a:lnTo>
                <a:lnTo>
                  <a:pt x="593768" y="5867209"/>
                </a:lnTo>
                <a:cubicBezTo>
                  <a:pt x="524792" y="5734534"/>
                  <a:pt x="461269" y="5598570"/>
                  <a:pt x="403497" y="5459614"/>
                </a:cubicBezTo>
                <a:lnTo>
                  <a:pt x="399171" y="5448544"/>
                </a:lnTo>
                <a:lnTo>
                  <a:pt x="426363" y="5433785"/>
                </a:lnTo>
                <a:cubicBezTo>
                  <a:pt x="461064" y="5419107"/>
                  <a:pt x="499215" y="5410991"/>
                  <a:pt x="539262" y="5410991"/>
                </a:cubicBezTo>
                <a:close/>
                <a:moveTo>
                  <a:pt x="1267352" y="0"/>
                </a:moveTo>
                <a:lnTo>
                  <a:pt x="6635261" y="0"/>
                </a:lnTo>
                <a:lnTo>
                  <a:pt x="6635261" y="1"/>
                </a:lnTo>
                <a:lnTo>
                  <a:pt x="6635261" y="6857999"/>
                </a:lnTo>
                <a:lnTo>
                  <a:pt x="6635261" y="6870701"/>
                </a:lnTo>
                <a:lnTo>
                  <a:pt x="1273453" y="6870701"/>
                </a:lnTo>
                <a:lnTo>
                  <a:pt x="1208705" y="6795953"/>
                </a:lnTo>
                <a:cubicBezTo>
                  <a:pt x="1067124" y="6624396"/>
                  <a:pt x="936141" y="6443767"/>
                  <a:pt x="816761" y="6255068"/>
                </a:cubicBezTo>
                <a:lnTo>
                  <a:pt x="795128" y="6219221"/>
                </a:lnTo>
                <a:lnTo>
                  <a:pt x="863596" y="6182058"/>
                </a:lnTo>
                <a:cubicBezTo>
                  <a:pt x="1017901" y="6077811"/>
                  <a:pt x="1119352" y="5901272"/>
                  <a:pt x="1119352" y="5701037"/>
                </a:cubicBezTo>
                <a:cubicBezTo>
                  <a:pt x="1119352" y="5380662"/>
                  <a:pt x="859636" y="5120946"/>
                  <a:pt x="539261" y="5120946"/>
                </a:cubicBezTo>
                <a:cubicBezTo>
                  <a:pt x="459168" y="5120946"/>
                  <a:pt x="382865" y="5137179"/>
                  <a:pt x="313464" y="5166533"/>
                </a:cubicBezTo>
                <a:lnTo>
                  <a:pt x="296211" y="5175898"/>
                </a:lnTo>
                <a:lnTo>
                  <a:pt x="247730" y="5034066"/>
                </a:lnTo>
                <a:cubicBezTo>
                  <a:pt x="86823" y="4527815"/>
                  <a:pt x="0" y="3988547"/>
                  <a:pt x="0" y="3429001"/>
                </a:cubicBezTo>
                <a:cubicBezTo>
                  <a:pt x="0" y="2150040"/>
                  <a:pt x="453602" y="977022"/>
                  <a:pt x="1208705" y="62049"/>
                </a:cubicBezTo>
                <a:lnTo>
                  <a:pt x="1262452" y="1"/>
                </a:lnTo>
                <a:lnTo>
                  <a:pt x="1267352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80A794F-1505-5E4E-8192-D7511C14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2"/>
            <a:ext cx="4593045" cy="11476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68336E6-BC79-7C49-A5D7-1615AF83FD6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6005" y="3480004"/>
            <a:ext cx="4582895" cy="27476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et nisi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 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EBF99DD-EF2C-EF4C-917E-9C203B51F2E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9000" y="2020819"/>
            <a:ext cx="4279899" cy="11476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2500" b="1" i="0" smtClean="0">
                <a:solidFill>
                  <a:srgbClr val="7066AC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50DB4E-C4F7-B74C-BBF7-8367A2B91C12}"/>
              </a:ext>
            </a:extLst>
          </p:cNvPr>
          <p:cNvCxnSpPr>
            <a:cxnSpLocks/>
          </p:cNvCxnSpPr>
          <p:nvPr userDrawn="1"/>
        </p:nvCxnSpPr>
        <p:spPr>
          <a:xfrm>
            <a:off x="597847" y="2020819"/>
            <a:ext cx="0" cy="114762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9B32A5B-307C-4349-9E68-C992F1AB8BFB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3981DD3-E129-7342-8F21-DEE6D18B247E}"/>
              </a:ext>
            </a:extLst>
          </p:cNvPr>
          <p:cNvSpPr txBox="1">
            <a:spLocks/>
          </p:cNvSpPr>
          <p:nvPr userDrawn="1"/>
        </p:nvSpPr>
        <p:spPr>
          <a:xfrm>
            <a:off x="6847061" y="-1688841"/>
            <a:ext cx="7432316" cy="1688841"/>
          </a:xfrm>
          <a:custGeom>
            <a:avLst/>
            <a:gdLst>
              <a:gd name="connsiteX0" fmla="*/ 3716158 w 7432316"/>
              <a:gd name="connsiteY0" fmla="*/ 0 h 1688841"/>
              <a:gd name="connsiteX1" fmla="*/ 7422045 w 7432316"/>
              <a:gd name="connsiteY1" fmla="*/ 1676720 h 1688841"/>
              <a:gd name="connsiteX2" fmla="*/ 7432316 w 7432316"/>
              <a:gd name="connsiteY2" fmla="*/ 1688841 h 1688841"/>
              <a:gd name="connsiteX3" fmla="*/ 0 w 7432316"/>
              <a:gd name="connsiteY3" fmla="*/ 1688841 h 1688841"/>
              <a:gd name="connsiteX4" fmla="*/ 10271 w 7432316"/>
              <a:gd name="connsiteY4" fmla="*/ 1676720 h 1688841"/>
              <a:gd name="connsiteX5" fmla="*/ 3716158 w 7432316"/>
              <a:gd name="connsiteY5" fmla="*/ 0 h 16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2316" h="1688841">
                <a:moveTo>
                  <a:pt x="3716158" y="0"/>
                </a:moveTo>
                <a:cubicBezTo>
                  <a:pt x="5185066" y="0"/>
                  <a:pt x="6506221" y="646676"/>
                  <a:pt x="7422045" y="1676720"/>
                </a:cubicBezTo>
                <a:lnTo>
                  <a:pt x="7432316" y="1688841"/>
                </a:lnTo>
                <a:lnTo>
                  <a:pt x="0" y="1688841"/>
                </a:lnTo>
                <a:lnTo>
                  <a:pt x="10271" y="1676720"/>
                </a:lnTo>
                <a:cubicBezTo>
                  <a:pt x="926096" y="646676"/>
                  <a:pt x="2247250" y="0"/>
                  <a:pt x="371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021175F-3512-C44E-8030-8EA3282B3970}"/>
              </a:ext>
            </a:extLst>
          </p:cNvPr>
          <p:cNvSpPr txBox="1">
            <a:spLocks/>
          </p:cNvSpPr>
          <p:nvPr/>
        </p:nvSpPr>
        <p:spPr>
          <a:xfrm>
            <a:off x="5319133" y="-2118732"/>
            <a:ext cx="9958039" cy="2118732"/>
          </a:xfrm>
          <a:custGeom>
            <a:avLst/>
            <a:gdLst>
              <a:gd name="connsiteX0" fmla="*/ 0 w 9958039"/>
              <a:gd name="connsiteY0" fmla="*/ 0 h 2118732"/>
              <a:gd name="connsiteX1" fmla="*/ 9958039 w 9958039"/>
              <a:gd name="connsiteY1" fmla="*/ 0 h 2118732"/>
              <a:gd name="connsiteX2" fmla="*/ 9958039 w 9958039"/>
              <a:gd name="connsiteY2" fmla="*/ 2118732 h 2118732"/>
              <a:gd name="connsiteX3" fmla="*/ 8960245 w 9958039"/>
              <a:gd name="connsiteY3" fmla="*/ 2118732 h 2118732"/>
              <a:gd name="connsiteX4" fmla="*/ 8949974 w 9958039"/>
              <a:gd name="connsiteY4" fmla="*/ 2106611 h 2118732"/>
              <a:gd name="connsiteX5" fmla="*/ 5244087 w 9958039"/>
              <a:gd name="connsiteY5" fmla="*/ 429891 h 2118732"/>
              <a:gd name="connsiteX6" fmla="*/ 1538200 w 9958039"/>
              <a:gd name="connsiteY6" fmla="*/ 2106611 h 2118732"/>
              <a:gd name="connsiteX7" fmla="*/ 1527929 w 9958039"/>
              <a:gd name="connsiteY7" fmla="*/ 2118732 h 2118732"/>
              <a:gd name="connsiteX8" fmla="*/ 0 w 9958039"/>
              <a:gd name="connsiteY8" fmla="*/ 2118732 h 2118732"/>
              <a:gd name="connsiteX9" fmla="*/ 0 w 9958039"/>
              <a:gd name="connsiteY9" fmla="*/ 0 h 21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58039" h="2118732">
                <a:moveTo>
                  <a:pt x="0" y="0"/>
                </a:moveTo>
                <a:lnTo>
                  <a:pt x="9958039" y="0"/>
                </a:lnTo>
                <a:lnTo>
                  <a:pt x="9958039" y="2118732"/>
                </a:lnTo>
                <a:lnTo>
                  <a:pt x="8960245" y="2118732"/>
                </a:lnTo>
                <a:lnTo>
                  <a:pt x="8949974" y="2106611"/>
                </a:lnTo>
                <a:cubicBezTo>
                  <a:pt x="8034150" y="1076567"/>
                  <a:pt x="6712995" y="429891"/>
                  <a:pt x="5244087" y="429891"/>
                </a:cubicBezTo>
                <a:cubicBezTo>
                  <a:pt x="3775179" y="429891"/>
                  <a:pt x="2454025" y="1076567"/>
                  <a:pt x="1538200" y="2106611"/>
                </a:cubicBezTo>
                <a:lnTo>
                  <a:pt x="1527929" y="2118732"/>
                </a:lnTo>
                <a:lnTo>
                  <a:pt x="0" y="21187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D004850-C711-A740-A091-AC5986CDB8F2}"/>
              </a:ext>
            </a:extLst>
          </p:cNvPr>
          <p:cNvSpPr txBox="1">
            <a:spLocks/>
          </p:cNvSpPr>
          <p:nvPr userDrawn="1"/>
        </p:nvSpPr>
        <p:spPr>
          <a:xfrm>
            <a:off x="5556739" y="0"/>
            <a:ext cx="10012960" cy="8546841"/>
          </a:xfrm>
          <a:custGeom>
            <a:avLst/>
            <a:gdLst>
              <a:gd name="connsiteX0" fmla="*/ 1290322 w 10012960"/>
              <a:gd name="connsiteY0" fmla="*/ 0 h 8546841"/>
              <a:gd name="connsiteX1" fmla="*/ 8722638 w 10012960"/>
              <a:gd name="connsiteY1" fmla="*/ 0 h 8546841"/>
              <a:gd name="connsiteX2" fmla="*/ 8869723 w 10012960"/>
              <a:gd name="connsiteY2" fmla="*/ 173578 h 8546841"/>
              <a:gd name="connsiteX3" fmla="*/ 10012960 w 10012960"/>
              <a:gd name="connsiteY3" fmla="*/ 3429000 h 8546841"/>
              <a:gd name="connsiteX4" fmla="*/ 5006480 w 10012960"/>
              <a:gd name="connsiteY4" fmla="*/ 8546841 h 8546841"/>
              <a:gd name="connsiteX5" fmla="*/ 0 w 10012960"/>
              <a:gd name="connsiteY5" fmla="*/ 3429000 h 8546841"/>
              <a:gd name="connsiteX6" fmla="*/ 1143237 w 10012960"/>
              <a:gd name="connsiteY6" fmla="*/ 173578 h 8546841"/>
              <a:gd name="connsiteX7" fmla="*/ 1290322 w 10012960"/>
              <a:gd name="connsiteY7" fmla="*/ 0 h 85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2960" h="8546841">
                <a:moveTo>
                  <a:pt x="1290322" y="0"/>
                </a:moveTo>
                <a:lnTo>
                  <a:pt x="8722638" y="0"/>
                </a:lnTo>
                <a:lnTo>
                  <a:pt x="8869723" y="173578"/>
                </a:lnTo>
                <a:cubicBezTo>
                  <a:pt x="9583927" y="1058242"/>
                  <a:pt x="10012960" y="2192404"/>
                  <a:pt x="10012960" y="3429000"/>
                </a:cubicBezTo>
                <a:cubicBezTo>
                  <a:pt x="10012960" y="6255506"/>
                  <a:pt x="7771483" y="8546841"/>
                  <a:pt x="5006480" y="8546841"/>
                </a:cubicBezTo>
                <a:cubicBezTo>
                  <a:pt x="2241477" y="8546841"/>
                  <a:pt x="0" y="6255506"/>
                  <a:pt x="0" y="3429000"/>
                </a:cubicBezTo>
                <a:cubicBezTo>
                  <a:pt x="0" y="2192404"/>
                  <a:pt x="429033" y="1058242"/>
                  <a:pt x="1143237" y="173578"/>
                </a:cubicBezTo>
                <a:lnTo>
                  <a:pt x="1290322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1181ED3F-9FD5-B146-BEE1-30628FA12266}"/>
              </a:ext>
            </a:extLst>
          </p:cNvPr>
          <p:cNvSpPr txBox="1">
            <a:spLocks/>
          </p:cNvSpPr>
          <p:nvPr userDrawn="1"/>
        </p:nvSpPr>
        <p:spPr>
          <a:xfrm>
            <a:off x="6824091" y="-1688840"/>
            <a:ext cx="7367578" cy="1688841"/>
          </a:xfrm>
          <a:custGeom>
            <a:avLst/>
            <a:gdLst>
              <a:gd name="connsiteX0" fmla="*/ 3683789 w 7367578"/>
              <a:gd name="connsiteY0" fmla="*/ 0 h 1688841"/>
              <a:gd name="connsiteX1" fmla="*/ 7348714 w 7367578"/>
              <a:gd name="connsiteY1" fmla="*/ 1666468 h 1688841"/>
              <a:gd name="connsiteX2" fmla="*/ 7367578 w 7367578"/>
              <a:gd name="connsiteY2" fmla="*/ 1688841 h 1688841"/>
              <a:gd name="connsiteX3" fmla="*/ 0 w 7367578"/>
              <a:gd name="connsiteY3" fmla="*/ 1688841 h 1688841"/>
              <a:gd name="connsiteX4" fmla="*/ 18864 w 7367578"/>
              <a:gd name="connsiteY4" fmla="*/ 1666468 h 1688841"/>
              <a:gd name="connsiteX5" fmla="*/ 3683789 w 7367578"/>
              <a:gd name="connsiteY5" fmla="*/ 0 h 16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7578" h="1688841">
                <a:moveTo>
                  <a:pt x="3683789" y="0"/>
                </a:moveTo>
                <a:cubicBezTo>
                  <a:pt x="5136460" y="0"/>
                  <a:pt x="6443012" y="642722"/>
                  <a:pt x="7348714" y="1666468"/>
                </a:cubicBezTo>
                <a:lnTo>
                  <a:pt x="7367578" y="1688841"/>
                </a:lnTo>
                <a:lnTo>
                  <a:pt x="0" y="1688841"/>
                </a:lnTo>
                <a:lnTo>
                  <a:pt x="18864" y="1666468"/>
                </a:lnTo>
                <a:cubicBezTo>
                  <a:pt x="924566" y="642722"/>
                  <a:pt x="2231118" y="0"/>
                  <a:pt x="36837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683FC686-602A-444F-B0CA-70213C46DBBE}"/>
              </a:ext>
            </a:extLst>
          </p:cNvPr>
          <p:cNvSpPr txBox="1">
            <a:spLocks/>
          </p:cNvSpPr>
          <p:nvPr/>
        </p:nvSpPr>
        <p:spPr>
          <a:xfrm>
            <a:off x="4939989" y="-2118732"/>
            <a:ext cx="10091854" cy="2118732"/>
          </a:xfrm>
          <a:custGeom>
            <a:avLst/>
            <a:gdLst>
              <a:gd name="connsiteX0" fmla="*/ 0 w 10091854"/>
              <a:gd name="connsiteY0" fmla="*/ 0 h 2118732"/>
              <a:gd name="connsiteX1" fmla="*/ 10091854 w 10091854"/>
              <a:gd name="connsiteY1" fmla="*/ 0 h 2118732"/>
              <a:gd name="connsiteX2" fmla="*/ 10091854 w 10091854"/>
              <a:gd name="connsiteY2" fmla="*/ 2118732 h 2118732"/>
              <a:gd name="connsiteX3" fmla="*/ 9251679 w 10091854"/>
              <a:gd name="connsiteY3" fmla="*/ 2118732 h 2118732"/>
              <a:gd name="connsiteX4" fmla="*/ 9232815 w 10091854"/>
              <a:gd name="connsiteY4" fmla="*/ 2096359 h 2118732"/>
              <a:gd name="connsiteX5" fmla="*/ 5567890 w 10091854"/>
              <a:gd name="connsiteY5" fmla="*/ 429891 h 2118732"/>
              <a:gd name="connsiteX6" fmla="*/ 1902965 w 10091854"/>
              <a:gd name="connsiteY6" fmla="*/ 2096359 h 2118732"/>
              <a:gd name="connsiteX7" fmla="*/ 1884101 w 10091854"/>
              <a:gd name="connsiteY7" fmla="*/ 2118732 h 2118732"/>
              <a:gd name="connsiteX8" fmla="*/ 0 w 10091854"/>
              <a:gd name="connsiteY8" fmla="*/ 2118732 h 2118732"/>
              <a:gd name="connsiteX9" fmla="*/ 0 w 10091854"/>
              <a:gd name="connsiteY9" fmla="*/ 0 h 21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1854" h="2118732">
                <a:moveTo>
                  <a:pt x="0" y="0"/>
                </a:moveTo>
                <a:lnTo>
                  <a:pt x="10091854" y="0"/>
                </a:lnTo>
                <a:lnTo>
                  <a:pt x="10091854" y="2118732"/>
                </a:lnTo>
                <a:lnTo>
                  <a:pt x="9251679" y="2118732"/>
                </a:lnTo>
                <a:lnTo>
                  <a:pt x="9232815" y="2096359"/>
                </a:lnTo>
                <a:cubicBezTo>
                  <a:pt x="8327113" y="1072613"/>
                  <a:pt x="7020561" y="429891"/>
                  <a:pt x="5567890" y="429891"/>
                </a:cubicBezTo>
                <a:cubicBezTo>
                  <a:pt x="4115219" y="429891"/>
                  <a:pt x="2808667" y="1072613"/>
                  <a:pt x="1902965" y="2096359"/>
                </a:cubicBezTo>
                <a:lnTo>
                  <a:pt x="1884101" y="2118732"/>
                </a:lnTo>
                <a:lnTo>
                  <a:pt x="0" y="21187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79CA9EC-7ECD-EB46-8814-B9A2E604871A}"/>
              </a:ext>
            </a:extLst>
          </p:cNvPr>
          <p:cNvSpPr txBox="1">
            <a:spLocks/>
          </p:cNvSpPr>
          <p:nvPr userDrawn="1"/>
        </p:nvSpPr>
        <p:spPr>
          <a:xfrm>
            <a:off x="5556737" y="1"/>
            <a:ext cx="9902284" cy="8484253"/>
          </a:xfrm>
          <a:custGeom>
            <a:avLst/>
            <a:gdLst>
              <a:gd name="connsiteX0" fmla="*/ 1267353 w 9902284"/>
              <a:gd name="connsiteY0" fmla="*/ 0 h 8484253"/>
              <a:gd name="connsiteX1" fmla="*/ 8634931 w 9902284"/>
              <a:gd name="connsiteY1" fmla="*/ 0 h 8484253"/>
              <a:gd name="connsiteX2" fmla="*/ 8771684 w 9902284"/>
              <a:gd name="connsiteY2" fmla="*/ 162190 h 8484253"/>
              <a:gd name="connsiteX3" fmla="*/ 9902284 w 9902284"/>
              <a:gd name="connsiteY3" fmla="*/ 3397706 h 8484253"/>
              <a:gd name="connsiteX4" fmla="*/ 4951142 w 9902284"/>
              <a:gd name="connsiteY4" fmla="*/ 8484253 h 8484253"/>
              <a:gd name="connsiteX5" fmla="*/ 0 w 9902284"/>
              <a:gd name="connsiteY5" fmla="*/ 3397706 h 8484253"/>
              <a:gd name="connsiteX6" fmla="*/ 1130600 w 9902284"/>
              <a:gd name="connsiteY6" fmla="*/ 162190 h 8484253"/>
              <a:gd name="connsiteX7" fmla="*/ 1267353 w 9902284"/>
              <a:gd name="connsiteY7" fmla="*/ 0 h 84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2284" h="8484253">
                <a:moveTo>
                  <a:pt x="1267353" y="0"/>
                </a:moveTo>
                <a:lnTo>
                  <a:pt x="8634931" y="0"/>
                </a:lnTo>
                <a:lnTo>
                  <a:pt x="8771684" y="162190"/>
                </a:lnTo>
                <a:cubicBezTo>
                  <a:pt x="9477993" y="1041445"/>
                  <a:pt x="9902284" y="2168672"/>
                  <a:pt x="9902284" y="3397706"/>
                </a:cubicBezTo>
                <a:cubicBezTo>
                  <a:pt x="9902284" y="6206928"/>
                  <a:pt x="7685582" y="8484253"/>
                  <a:pt x="4951142" y="8484253"/>
                </a:cubicBezTo>
                <a:cubicBezTo>
                  <a:pt x="2216702" y="8484253"/>
                  <a:pt x="0" y="6206928"/>
                  <a:pt x="0" y="3397706"/>
                </a:cubicBezTo>
                <a:cubicBezTo>
                  <a:pt x="0" y="2168672"/>
                  <a:pt x="424291" y="1041445"/>
                  <a:pt x="1130600" y="162190"/>
                </a:cubicBezTo>
                <a:lnTo>
                  <a:pt x="1267353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Doughnut 58">
            <a:extLst>
              <a:ext uri="{FF2B5EF4-FFF2-40B4-BE49-F238E27FC236}">
                <a16:creationId xmlns:a16="http://schemas.microsoft.com/office/drawing/2014/main" id="{44828F86-575A-0C4C-B86F-B8B5A52D261A}"/>
              </a:ext>
            </a:extLst>
          </p:cNvPr>
          <p:cNvSpPr/>
          <p:nvPr userDrawn="1"/>
        </p:nvSpPr>
        <p:spPr>
          <a:xfrm>
            <a:off x="5515909" y="5120945"/>
            <a:ext cx="1160182" cy="1160182"/>
          </a:xfrm>
          <a:prstGeom prst="don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AA658-C6C5-F344-9A57-368B1C820BFB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256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5EAF368-C28A-8744-9099-EEF4C6CA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6" y="630374"/>
            <a:ext cx="8837127" cy="606755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332BD7-67BE-2C4E-9F01-65FA06FB4E8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89001" y="1649360"/>
            <a:ext cx="6417234" cy="771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C948D4-B663-6C4F-9E31-070175A518F9}"/>
              </a:ext>
            </a:extLst>
          </p:cNvPr>
          <p:cNvCxnSpPr>
            <a:cxnSpLocks/>
          </p:cNvCxnSpPr>
          <p:nvPr userDrawn="1"/>
        </p:nvCxnSpPr>
        <p:spPr>
          <a:xfrm>
            <a:off x="575855" y="1649360"/>
            <a:ext cx="0" cy="77111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91B8E25-A030-CA4C-9C3F-CBD52298F1E8}"/>
              </a:ext>
            </a:extLst>
          </p:cNvPr>
          <p:cNvSpPr/>
          <p:nvPr userDrawn="1"/>
        </p:nvSpPr>
        <p:spPr>
          <a:xfrm>
            <a:off x="575855" y="2832702"/>
            <a:ext cx="708212" cy="708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4ACA7FB-2DAF-F04F-A65B-D0A84CDE4E5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86005" y="3687327"/>
            <a:ext cx="3331569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FAA0D79-E687-9241-9785-DA650DA926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6006" y="4358347"/>
            <a:ext cx="3331570" cy="18692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CBB3E6-C1F0-BF43-95FD-DF06BC0D86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75856" y="4264223"/>
            <a:ext cx="3341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A2C21CE-9543-BC4E-8D51-71E88E5D7625}"/>
              </a:ext>
            </a:extLst>
          </p:cNvPr>
          <p:cNvSpPr/>
          <p:nvPr userDrawn="1"/>
        </p:nvSpPr>
        <p:spPr>
          <a:xfrm>
            <a:off x="4430214" y="2832702"/>
            <a:ext cx="708212" cy="708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D882DA-CEFA-2243-B8E7-8143DC4C5F5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0216" y="3687327"/>
            <a:ext cx="3331569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6A74AE3-31E9-4345-8F45-6855CF99DF7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30214" y="4358347"/>
            <a:ext cx="3331570" cy="18692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FCFCA5-A934-BD49-8DE4-C547D4DC3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0065" y="4264223"/>
            <a:ext cx="3341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56A1D2A-6670-B647-87E0-9A546AB54A82}"/>
              </a:ext>
            </a:extLst>
          </p:cNvPr>
          <p:cNvSpPr/>
          <p:nvPr userDrawn="1"/>
        </p:nvSpPr>
        <p:spPr>
          <a:xfrm>
            <a:off x="8267572" y="2832702"/>
            <a:ext cx="708212" cy="708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AF81AB-0364-9E46-98FC-70455A57F02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77722" y="3687327"/>
            <a:ext cx="3331569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7DE8C35-070E-BA4C-BF18-621597B05BE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277723" y="4358347"/>
            <a:ext cx="3331570" cy="18692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271C8A-AF94-FE4A-8493-701771B384B3}"/>
              </a:ext>
            </a:extLst>
          </p:cNvPr>
          <p:cNvCxnSpPr>
            <a:cxnSpLocks/>
          </p:cNvCxnSpPr>
          <p:nvPr userDrawn="1"/>
        </p:nvCxnSpPr>
        <p:spPr>
          <a:xfrm flipH="1">
            <a:off x="8267573" y="4264223"/>
            <a:ext cx="3341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ughnut 26">
            <a:extLst>
              <a:ext uri="{FF2B5EF4-FFF2-40B4-BE49-F238E27FC236}">
                <a16:creationId xmlns:a16="http://schemas.microsoft.com/office/drawing/2014/main" id="{2ABF993B-B486-F842-BB01-E07C4D80375E}"/>
              </a:ext>
            </a:extLst>
          </p:cNvPr>
          <p:cNvSpPr/>
          <p:nvPr userDrawn="1"/>
        </p:nvSpPr>
        <p:spPr>
          <a:xfrm>
            <a:off x="9511277" y="-1050102"/>
            <a:ext cx="2100203" cy="2100203"/>
          </a:xfrm>
          <a:prstGeom prst="don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0BBB7CA-055F-9C43-97FC-34C019D9264F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4D11A-AB94-C149-B539-71F3AB846746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706917" y="2955925"/>
            <a:ext cx="446087" cy="446088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6A3BDAD-0A30-764C-9074-1A6F187B8AB9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562027" y="2955925"/>
            <a:ext cx="446087" cy="446088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0318500-FBC1-044E-B39D-5882425D0C6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8395192" y="2955925"/>
            <a:ext cx="446087" cy="446088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3D2E2-8846-0245-A9AF-96C4208CF7FB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266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2F3530-B85A-CF41-8089-D306BB7978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809129 h 6858000"/>
              <a:gd name="connsiteX5" fmla="*/ 4518212 w 12192000"/>
              <a:gd name="connsiteY5" fmla="*/ 5809129 h 6858000"/>
              <a:gd name="connsiteX6" fmla="*/ 4518212 w 12192000"/>
              <a:gd name="connsiteY6" fmla="*/ 1048870 h 6858000"/>
              <a:gd name="connsiteX7" fmla="*/ 0 w 12192000"/>
              <a:gd name="connsiteY7" fmla="*/ 1048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809129"/>
                </a:lnTo>
                <a:lnTo>
                  <a:pt x="4518212" y="5809129"/>
                </a:lnTo>
                <a:lnTo>
                  <a:pt x="4518212" y="1048870"/>
                </a:lnTo>
                <a:lnTo>
                  <a:pt x="0" y="10488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9BA21D-7132-7B4F-AFA8-87336A5F517B}"/>
              </a:ext>
            </a:extLst>
          </p:cNvPr>
          <p:cNvSpPr/>
          <p:nvPr userDrawn="1"/>
        </p:nvSpPr>
        <p:spPr>
          <a:xfrm>
            <a:off x="0" y="1048870"/>
            <a:ext cx="4518212" cy="4760259"/>
          </a:xfrm>
          <a:prstGeom prst="rect">
            <a:avLst/>
          </a:prstGeom>
          <a:solidFill>
            <a:schemeClr val="tx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66BA44A-563D-584B-A78D-8773EB558F9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6006" y="2150669"/>
            <a:ext cx="3331570" cy="28291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1" i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59E20DD-0C35-854A-B702-3E91F33747A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86005" y="5145500"/>
            <a:ext cx="3331569" cy="3094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 and Surname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B735E9-31D8-EE4C-A354-95B9C93AE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005" y="1403041"/>
            <a:ext cx="801201" cy="5940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E3E93-B0D1-2B47-8FA9-60F31C6E52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838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70C789E-8C9E-5642-92AA-561C3A8E8090}"/>
              </a:ext>
            </a:extLst>
          </p:cNvPr>
          <p:cNvSpPr/>
          <p:nvPr userDrawn="1"/>
        </p:nvSpPr>
        <p:spPr>
          <a:xfrm>
            <a:off x="7158395" y="0"/>
            <a:ext cx="5058075" cy="6870700"/>
          </a:xfrm>
          <a:custGeom>
            <a:avLst/>
            <a:gdLst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6635261 w 6635261"/>
              <a:gd name="connsiteY2" fmla="*/ 6870700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5888129 w 6635261"/>
              <a:gd name="connsiteY2" fmla="*/ 6870700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4851066 w 6635261"/>
              <a:gd name="connsiteY2" fmla="*/ 6837246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6635261"/>
              <a:gd name="connsiteY0" fmla="*/ 0 h 6870700"/>
              <a:gd name="connsiteX1" fmla="*/ 6635261 w 6635261"/>
              <a:gd name="connsiteY1" fmla="*/ 0 h 6870700"/>
              <a:gd name="connsiteX2" fmla="*/ 5040637 w 6635261"/>
              <a:gd name="connsiteY2" fmla="*/ 6848397 h 6870700"/>
              <a:gd name="connsiteX3" fmla="*/ 1273453 w 6635261"/>
              <a:gd name="connsiteY3" fmla="*/ 6870700 h 6870700"/>
              <a:gd name="connsiteX4" fmla="*/ 1208705 w 6635261"/>
              <a:gd name="connsiteY4" fmla="*/ 6795952 h 6870700"/>
              <a:gd name="connsiteX5" fmla="*/ 0 w 6635261"/>
              <a:gd name="connsiteY5" fmla="*/ 3429000 h 6870700"/>
              <a:gd name="connsiteX6" fmla="*/ 1208705 w 6635261"/>
              <a:gd name="connsiteY6" fmla="*/ 62048 h 6870700"/>
              <a:gd name="connsiteX7" fmla="*/ 1262452 w 6635261"/>
              <a:gd name="connsiteY7" fmla="*/ 0 h 6870700"/>
              <a:gd name="connsiteX0" fmla="*/ 1262452 w 5040637"/>
              <a:gd name="connsiteY0" fmla="*/ 0 h 6870700"/>
              <a:gd name="connsiteX1" fmla="*/ 4237749 w 5040637"/>
              <a:gd name="connsiteY1" fmla="*/ 22302 h 6870700"/>
              <a:gd name="connsiteX2" fmla="*/ 5040637 w 5040637"/>
              <a:gd name="connsiteY2" fmla="*/ 6848397 h 6870700"/>
              <a:gd name="connsiteX3" fmla="*/ 1273453 w 5040637"/>
              <a:gd name="connsiteY3" fmla="*/ 6870700 h 6870700"/>
              <a:gd name="connsiteX4" fmla="*/ 1208705 w 5040637"/>
              <a:gd name="connsiteY4" fmla="*/ 6795952 h 6870700"/>
              <a:gd name="connsiteX5" fmla="*/ 0 w 5040637"/>
              <a:gd name="connsiteY5" fmla="*/ 3429000 h 6870700"/>
              <a:gd name="connsiteX6" fmla="*/ 1208705 w 5040637"/>
              <a:gd name="connsiteY6" fmla="*/ 62048 h 6870700"/>
              <a:gd name="connsiteX7" fmla="*/ 1262452 w 5040637"/>
              <a:gd name="connsiteY7" fmla="*/ 0 h 6870700"/>
              <a:gd name="connsiteX0" fmla="*/ 1262452 w 5062939"/>
              <a:gd name="connsiteY0" fmla="*/ 0 h 6870700"/>
              <a:gd name="connsiteX1" fmla="*/ 5062939 w 5062939"/>
              <a:gd name="connsiteY1" fmla="*/ 11151 h 6870700"/>
              <a:gd name="connsiteX2" fmla="*/ 5040637 w 5062939"/>
              <a:gd name="connsiteY2" fmla="*/ 6848397 h 6870700"/>
              <a:gd name="connsiteX3" fmla="*/ 1273453 w 5062939"/>
              <a:gd name="connsiteY3" fmla="*/ 6870700 h 6870700"/>
              <a:gd name="connsiteX4" fmla="*/ 1208705 w 5062939"/>
              <a:gd name="connsiteY4" fmla="*/ 6795952 h 6870700"/>
              <a:gd name="connsiteX5" fmla="*/ 0 w 5062939"/>
              <a:gd name="connsiteY5" fmla="*/ 3429000 h 6870700"/>
              <a:gd name="connsiteX6" fmla="*/ 1208705 w 5062939"/>
              <a:gd name="connsiteY6" fmla="*/ 62048 h 6870700"/>
              <a:gd name="connsiteX7" fmla="*/ 1262452 w 5062939"/>
              <a:gd name="connsiteY7" fmla="*/ 0 h 6870700"/>
              <a:gd name="connsiteX0" fmla="*/ 1262452 w 5058075"/>
              <a:gd name="connsiteY0" fmla="*/ 0 h 6870700"/>
              <a:gd name="connsiteX1" fmla="*/ 5058075 w 5058075"/>
              <a:gd name="connsiteY1" fmla="*/ 1424 h 6870700"/>
              <a:gd name="connsiteX2" fmla="*/ 5040637 w 5058075"/>
              <a:gd name="connsiteY2" fmla="*/ 6848397 h 6870700"/>
              <a:gd name="connsiteX3" fmla="*/ 1273453 w 5058075"/>
              <a:gd name="connsiteY3" fmla="*/ 6870700 h 6870700"/>
              <a:gd name="connsiteX4" fmla="*/ 1208705 w 5058075"/>
              <a:gd name="connsiteY4" fmla="*/ 6795952 h 6870700"/>
              <a:gd name="connsiteX5" fmla="*/ 0 w 5058075"/>
              <a:gd name="connsiteY5" fmla="*/ 3429000 h 6870700"/>
              <a:gd name="connsiteX6" fmla="*/ 1208705 w 5058075"/>
              <a:gd name="connsiteY6" fmla="*/ 62048 h 6870700"/>
              <a:gd name="connsiteX7" fmla="*/ 1262452 w 5058075"/>
              <a:gd name="connsiteY7" fmla="*/ 0 h 6870700"/>
              <a:gd name="connsiteX0" fmla="*/ 1262452 w 5058075"/>
              <a:gd name="connsiteY0" fmla="*/ 0 h 6870700"/>
              <a:gd name="connsiteX1" fmla="*/ 5058075 w 5058075"/>
              <a:gd name="connsiteY1" fmla="*/ 1424 h 6870700"/>
              <a:gd name="connsiteX2" fmla="*/ 5035773 w 5058075"/>
              <a:gd name="connsiteY2" fmla="*/ 6867852 h 6870700"/>
              <a:gd name="connsiteX3" fmla="*/ 1273453 w 5058075"/>
              <a:gd name="connsiteY3" fmla="*/ 6870700 h 6870700"/>
              <a:gd name="connsiteX4" fmla="*/ 1208705 w 5058075"/>
              <a:gd name="connsiteY4" fmla="*/ 6795952 h 6870700"/>
              <a:gd name="connsiteX5" fmla="*/ 0 w 5058075"/>
              <a:gd name="connsiteY5" fmla="*/ 3429000 h 6870700"/>
              <a:gd name="connsiteX6" fmla="*/ 1208705 w 5058075"/>
              <a:gd name="connsiteY6" fmla="*/ 62048 h 6870700"/>
              <a:gd name="connsiteX7" fmla="*/ 1262452 w 5058075"/>
              <a:gd name="connsiteY7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075" h="6870700">
                <a:moveTo>
                  <a:pt x="1262452" y="0"/>
                </a:moveTo>
                <a:lnTo>
                  <a:pt x="5058075" y="1424"/>
                </a:lnTo>
                <a:cubicBezTo>
                  <a:pt x="5052262" y="2283748"/>
                  <a:pt x="5041586" y="4585528"/>
                  <a:pt x="5035773" y="6867852"/>
                </a:cubicBezTo>
                <a:lnTo>
                  <a:pt x="1273453" y="6870700"/>
                </a:lnTo>
                <a:lnTo>
                  <a:pt x="1208705" y="6795952"/>
                </a:lnTo>
                <a:cubicBezTo>
                  <a:pt x="453602" y="5880979"/>
                  <a:pt x="0" y="4707962"/>
                  <a:pt x="0" y="3429000"/>
                </a:cubicBezTo>
                <a:cubicBezTo>
                  <a:pt x="0" y="2150039"/>
                  <a:pt x="453602" y="977021"/>
                  <a:pt x="1208705" y="62048"/>
                </a:cubicBezTo>
                <a:lnTo>
                  <a:pt x="1262452" y="0"/>
                </a:lnTo>
                <a:close/>
              </a:path>
            </a:pathLst>
          </a:custGeom>
          <a:solidFill>
            <a:srgbClr val="70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8D7853-43D5-C24D-B3E3-87E0A8196EF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9000" y="1787976"/>
            <a:ext cx="5544746" cy="11476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B2029A-2BAC-0945-BDD4-C99E8CD81471}"/>
              </a:ext>
            </a:extLst>
          </p:cNvPr>
          <p:cNvCxnSpPr>
            <a:cxnSpLocks/>
          </p:cNvCxnSpPr>
          <p:nvPr userDrawn="1"/>
        </p:nvCxnSpPr>
        <p:spPr>
          <a:xfrm>
            <a:off x="575855" y="1787976"/>
            <a:ext cx="0" cy="114762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ghnut 12">
            <a:extLst>
              <a:ext uri="{FF2B5EF4-FFF2-40B4-BE49-F238E27FC236}">
                <a16:creationId xmlns:a16="http://schemas.microsoft.com/office/drawing/2014/main" id="{DE8FFD74-918B-124B-B30E-F13C2870203D}"/>
              </a:ext>
            </a:extLst>
          </p:cNvPr>
          <p:cNvSpPr/>
          <p:nvPr userDrawn="1"/>
        </p:nvSpPr>
        <p:spPr>
          <a:xfrm>
            <a:off x="6813488" y="4257080"/>
            <a:ext cx="1160182" cy="1160182"/>
          </a:xfrm>
          <a:prstGeom prst="don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525B291-50B9-2648-9934-A07C7FB095B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119" y="3446716"/>
            <a:ext cx="5836632" cy="278091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lang="en-GB" sz="20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BCA9876-B1FF-E147-915E-75C0AECA7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5" y="630373"/>
            <a:ext cx="5857892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F7704E-2CD6-754E-B0F6-B74267532A7B}"/>
              </a:ext>
            </a:extLst>
          </p:cNvPr>
          <p:cNvSpPr/>
          <p:nvPr userDrawn="1"/>
        </p:nvSpPr>
        <p:spPr>
          <a:xfrm>
            <a:off x="8335994" y="1799557"/>
            <a:ext cx="3258887" cy="3258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AD4A697-3208-CE42-9250-77FC8D2CC955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209B59-204F-4443-ABBF-0F271790192A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707438" y="2838450"/>
            <a:ext cx="2514600" cy="1181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D7BE7F-97A2-D542-A5AB-08D64B64C4ED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675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-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A29EAC6-BC16-0A43-AC24-90B2D7B72ABF}"/>
              </a:ext>
            </a:extLst>
          </p:cNvPr>
          <p:cNvSpPr/>
          <p:nvPr userDrawn="1"/>
        </p:nvSpPr>
        <p:spPr>
          <a:xfrm>
            <a:off x="0" y="2021216"/>
            <a:ext cx="12192000" cy="420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67317F-CD5E-E04A-93DF-6ECA4DC4A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E83AF1C-C495-AE4D-8428-09869379E4B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97053" y="3858414"/>
            <a:ext cx="245298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500,000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FAB775E-7B25-B645-93AA-47F5EE9F4C2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97052" y="4401609"/>
            <a:ext cx="2452989" cy="9965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3A559F6-4556-FF40-AFA2-7A6061A9B0C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92438" y="3858414"/>
            <a:ext cx="245298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200%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0F2D27D-0FE9-384E-9068-6FC4BB579D0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892437" y="4401609"/>
            <a:ext cx="2452989" cy="9965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A1A2174-93D5-2C42-B2DC-070B870E1CB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35108" y="3858414"/>
            <a:ext cx="245298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2 million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E85C00F-EBB3-F346-A774-AFBF3F2176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535107" y="4401609"/>
            <a:ext cx="2452989" cy="9965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5BF3282-3636-D648-A136-32147B851463}"/>
              </a:ext>
            </a:extLst>
          </p:cNvPr>
          <p:cNvCxnSpPr>
            <a:cxnSpLocks/>
          </p:cNvCxnSpPr>
          <p:nvPr userDrawn="1"/>
        </p:nvCxnSpPr>
        <p:spPr>
          <a:xfrm flipV="1">
            <a:off x="4285880" y="2695072"/>
            <a:ext cx="0" cy="270308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FA3C20-7BCF-E243-9EF7-0AB02DEC5A48}"/>
              </a:ext>
            </a:extLst>
          </p:cNvPr>
          <p:cNvCxnSpPr>
            <a:cxnSpLocks/>
          </p:cNvCxnSpPr>
          <p:nvPr userDrawn="1"/>
        </p:nvCxnSpPr>
        <p:spPr>
          <a:xfrm flipV="1">
            <a:off x="7935923" y="2695072"/>
            <a:ext cx="0" cy="270308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58FA901-17B6-7B4F-85F3-3DE76EC038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5855" y="1262554"/>
            <a:ext cx="893541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Sub Heading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A5B7F70-0ABF-794A-8D74-4A2D804C545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C4600-6CE5-4F47-96BA-B94C0B5918D1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197052" y="2694389"/>
            <a:ext cx="1074351" cy="10743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95B9239-E409-D74D-B68E-D8B87C0E1463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869283" y="2694389"/>
            <a:ext cx="1074351" cy="10743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C3824E4-2B71-6C4F-89C0-EEFCD1EC49C9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8519568" y="2694389"/>
            <a:ext cx="1074351" cy="10743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3B0D9-3E60-BE47-9687-FA1D9819345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948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5357B7-EFCD-FC48-AF51-980D7185A77E}"/>
              </a:ext>
            </a:extLst>
          </p:cNvPr>
          <p:cNvSpPr/>
          <p:nvPr userDrawn="1"/>
        </p:nvSpPr>
        <p:spPr>
          <a:xfrm>
            <a:off x="0" y="0"/>
            <a:ext cx="500476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A06B7-50B2-1443-A293-EEC075D4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6" y="616015"/>
            <a:ext cx="3808786" cy="992371"/>
          </a:xfrm>
          <a:prstGeom prst="rect">
            <a:avLst/>
          </a:prstGeom>
        </p:spPr>
        <p:txBody>
          <a:bodyPr anchor="t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A7C0-FE77-3F48-9814-A3A836312A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8958" y="2107423"/>
            <a:ext cx="3515834" cy="41202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Proin ipsum </a:t>
            </a:r>
            <a:r>
              <a:rPr lang="en-GB" err="1"/>
              <a:t>metus</a:t>
            </a:r>
            <a:r>
              <a:rPr lang="en-GB"/>
              <a:t>, tempus a </a:t>
            </a:r>
            <a:r>
              <a:rPr lang="en-GB" err="1"/>
              <a:t>neque</a:t>
            </a:r>
            <a:r>
              <a:rPr lang="en-GB"/>
              <a:t> a,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et nisi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venenatis</a:t>
            </a:r>
            <a:r>
              <a:rPr lang="en-GB"/>
              <a:t> gravida.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AEA3C7-25AF-8744-ADEA-B77EF6FDC881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09304F-9255-D443-8182-4FB2665BB96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005388" y="3658"/>
            <a:ext cx="7186612" cy="6858000"/>
          </a:xfrm>
          <a:custGeom>
            <a:avLst/>
            <a:gdLst>
              <a:gd name="connsiteX0" fmla="*/ 6304110 w 7186612"/>
              <a:gd name="connsiteY0" fmla="*/ 0 h 6858000"/>
              <a:gd name="connsiteX1" fmla="*/ 7186612 w 7186612"/>
              <a:gd name="connsiteY1" fmla="*/ 0 h 6858000"/>
              <a:gd name="connsiteX2" fmla="*/ 7186612 w 7186612"/>
              <a:gd name="connsiteY2" fmla="*/ 1406565 h 6858000"/>
              <a:gd name="connsiteX3" fmla="*/ 7123694 w 7186612"/>
              <a:gd name="connsiteY3" fmla="*/ 1406964 h 6858000"/>
              <a:gd name="connsiteX4" fmla="*/ 6356312 w 7186612"/>
              <a:gd name="connsiteY4" fmla="*/ 906052 h 6858000"/>
              <a:gd name="connsiteX5" fmla="*/ 6276320 w 7186612"/>
              <a:gd name="connsiteY5" fmla="*/ 59875 h 6858000"/>
              <a:gd name="connsiteX6" fmla="*/ 0 w 7186612"/>
              <a:gd name="connsiteY6" fmla="*/ 0 h 6858000"/>
              <a:gd name="connsiteX7" fmla="*/ 5400434 w 7186612"/>
              <a:gd name="connsiteY7" fmla="*/ 0 h 6858000"/>
              <a:gd name="connsiteX8" fmla="*/ 5374043 w 7186612"/>
              <a:gd name="connsiteY8" fmla="*/ 139318 h 6858000"/>
              <a:gd name="connsiteX9" fmla="*/ 5611424 w 7186612"/>
              <a:gd name="connsiteY9" fmla="*/ 1336113 h 6858000"/>
              <a:gd name="connsiteX10" fmla="*/ 7073689 w 7186612"/>
              <a:gd name="connsiteY10" fmla="*/ 2265245 h 6858000"/>
              <a:gd name="connsiteX11" fmla="*/ 7186612 w 7186612"/>
              <a:gd name="connsiteY11" fmla="*/ 2268773 h 6858000"/>
              <a:gd name="connsiteX12" fmla="*/ 7186612 w 7186612"/>
              <a:gd name="connsiteY12" fmla="*/ 6858000 h 6858000"/>
              <a:gd name="connsiteX13" fmla="*/ 0 w 7186612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6612" h="6858000">
                <a:moveTo>
                  <a:pt x="6304110" y="0"/>
                </a:moveTo>
                <a:lnTo>
                  <a:pt x="7186612" y="0"/>
                </a:lnTo>
                <a:lnTo>
                  <a:pt x="7186612" y="1406565"/>
                </a:lnTo>
                <a:lnTo>
                  <a:pt x="7123694" y="1406964"/>
                </a:lnTo>
                <a:cubicBezTo>
                  <a:pt x="6824859" y="1385912"/>
                  <a:pt x="6529535" y="1206083"/>
                  <a:pt x="6356312" y="906052"/>
                </a:cubicBezTo>
                <a:cubicBezTo>
                  <a:pt x="6197524" y="631024"/>
                  <a:pt x="6177507" y="317643"/>
                  <a:pt x="6276320" y="59875"/>
                </a:cubicBezTo>
                <a:close/>
                <a:moveTo>
                  <a:pt x="0" y="0"/>
                </a:moveTo>
                <a:lnTo>
                  <a:pt x="5400434" y="0"/>
                </a:lnTo>
                <a:lnTo>
                  <a:pt x="5374043" y="139318"/>
                </a:lnTo>
                <a:cubicBezTo>
                  <a:pt x="5318474" y="533875"/>
                  <a:pt x="5392028" y="956109"/>
                  <a:pt x="5611424" y="1336113"/>
                </a:cubicBezTo>
                <a:cubicBezTo>
                  <a:pt x="5934640" y="1895940"/>
                  <a:pt x="6495496" y="2227474"/>
                  <a:pt x="7073689" y="2265245"/>
                </a:cubicBezTo>
                <a:lnTo>
                  <a:pt x="7186612" y="2268773"/>
                </a:lnTo>
                <a:lnTo>
                  <a:pt x="718661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254688C-E1DB-2041-85F9-BF800E8E96AE}"/>
              </a:ext>
            </a:extLst>
          </p:cNvPr>
          <p:cNvSpPr/>
          <p:nvPr userDrawn="1"/>
        </p:nvSpPr>
        <p:spPr>
          <a:xfrm flipV="1">
            <a:off x="10361658" y="-48125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38C83-3599-DA44-93F2-C684B9346350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0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-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BD6DA6-F773-044D-96D7-6527F635B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AB8FD4-5DE4-A44F-BBC0-090DBCE0A39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5855" y="1262554"/>
            <a:ext cx="893541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Sub Heading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40B37F-5898-4340-B38F-67CEB0DBD893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96E54-121B-F648-978F-954E6342957E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68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-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BD6DA6-F773-044D-96D7-6527F635B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AB8FD4-5DE4-A44F-BBC0-090DBCE0A39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5855" y="1262554"/>
            <a:ext cx="8935418" cy="532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Sub Heading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B65431-1BE3-CD4C-AA19-F55ED9F55261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39DED-9AB8-484F-8955-38E991EEA1E2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9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- 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7E9C08-22DC-F44D-AF94-9720F51A7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F57B7-B307-A845-820E-37411C49C085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187706-E4A6-544B-9096-0F2451E00CD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8999" y="1490265"/>
            <a:ext cx="8622263" cy="863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6ADAE7-D2E2-384C-AB9A-C215F0BBEDE2}"/>
              </a:ext>
            </a:extLst>
          </p:cNvPr>
          <p:cNvCxnSpPr>
            <a:cxnSpLocks/>
          </p:cNvCxnSpPr>
          <p:nvPr userDrawn="1"/>
        </p:nvCxnSpPr>
        <p:spPr>
          <a:xfrm>
            <a:off x="575855" y="1525707"/>
            <a:ext cx="0" cy="79219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0782FC-7735-0A40-BF1E-C4B18F1EA4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4158" y="2681215"/>
            <a:ext cx="11031830" cy="32588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500" b="0" i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at pulvinar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et. </a:t>
            </a:r>
            <a:r>
              <a:rPr lang="en-GB" err="1"/>
              <a:t>Nulla</a:t>
            </a:r>
            <a:r>
              <a:rPr lang="en-GB"/>
              <a:t> pharetra </a:t>
            </a:r>
            <a:r>
              <a:rPr lang="en-GB" err="1"/>
              <a:t>risus</a:t>
            </a:r>
            <a:r>
              <a:rPr lang="en-GB"/>
              <a:t> id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dapibus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mi a </a:t>
            </a:r>
            <a:r>
              <a:rPr lang="en-GB" err="1"/>
              <a:t>tincidunt</a:t>
            </a:r>
            <a:r>
              <a:rPr lang="en-GB"/>
              <a:t>. Proin fermentum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. 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diam.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natoque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penatibus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dis parturient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montes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nascetur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ridiculus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mus. In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en-GB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2D97D-444E-E145-B6EA-2F6F311E6BFB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25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-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7E9C08-22DC-F44D-AF94-9720F51A7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FECF0-6927-2443-9910-69D86E173353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99E7-E529-7E4E-A6DB-B514B174B1E0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708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A263793A-1391-8D4E-8BDF-283D233CA620}"/>
              </a:ext>
            </a:extLst>
          </p:cNvPr>
          <p:cNvSpPr/>
          <p:nvPr userDrawn="1"/>
        </p:nvSpPr>
        <p:spPr>
          <a:xfrm flipH="1">
            <a:off x="3386397" y="4785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A86A6C30-F7D2-6747-9F6E-604C469DEF78}"/>
              </a:ext>
            </a:extLst>
          </p:cNvPr>
          <p:cNvSpPr/>
          <p:nvPr userDrawn="1"/>
        </p:nvSpPr>
        <p:spPr>
          <a:xfrm flipH="1">
            <a:off x="-28400" y="4570449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2E0F90EE-FBC0-704E-B3E3-0BE1F3D14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7640" y="576873"/>
            <a:ext cx="2108505" cy="10233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97F3C8-677F-6D40-AD8B-56F3ADDC65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4926" y="5973797"/>
            <a:ext cx="4911218" cy="297941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9A4EFA8-2692-AB43-8F7D-E4CDAF2C34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2540" y="2313232"/>
            <a:ext cx="423603" cy="4236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DAFAD0-5DF6-454C-A60B-CF4012A6E5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224410" y="3263586"/>
            <a:ext cx="423603" cy="42360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B97F81-9D85-BA4E-9FB0-EA113BAAD442}"/>
              </a:ext>
            </a:extLst>
          </p:cNvPr>
          <p:cNvCxnSpPr>
            <a:cxnSpLocks/>
          </p:cNvCxnSpPr>
          <p:nvPr userDrawn="1"/>
        </p:nvCxnSpPr>
        <p:spPr>
          <a:xfrm>
            <a:off x="6259033" y="4121166"/>
            <a:ext cx="535711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btitle 2">
            <a:extLst>
              <a:ext uri="{FF2B5EF4-FFF2-40B4-BE49-F238E27FC236}">
                <a16:creationId xmlns:a16="http://schemas.microsoft.com/office/drawing/2014/main" id="{B56C02D1-4267-6F43-B979-2329EB00858D}"/>
              </a:ext>
            </a:extLst>
          </p:cNvPr>
          <p:cNvSpPr txBox="1">
            <a:spLocks/>
          </p:cNvSpPr>
          <p:nvPr userDrawn="1"/>
        </p:nvSpPr>
        <p:spPr>
          <a:xfrm>
            <a:off x="5728750" y="2215859"/>
            <a:ext cx="5357111" cy="73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Family Rights Group, </a:t>
            </a:r>
          </a:p>
          <a:p>
            <a:r>
              <a:rPr lang="en-GB" sz="1800"/>
              <a:t>101 Pentonville Road, London, N1 9LG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7E0E-DFFE-1C4F-824D-1B9D8CBE035A}"/>
              </a:ext>
            </a:extLst>
          </p:cNvPr>
          <p:cNvSpPr/>
          <p:nvPr userDrawn="1"/>
        </p:nvSpPr>
        <p:spPr>
          <a:xfrm>
            <a:off x="7077904" y="3130590"/>
            <a:ext cx="40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0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Free Advice Line 0808 801 0366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FFB52-4045-1F49-ADE2-7ECA8D8AFE08}"/>
              </a:ext>
            </a:extLst>
          </p:cNvPr>
          <p:cNvSpPr/>
          <p:nvPr userDrawn="1"/>
        </p:nvSpPr>
        <p:spPr>
          <a:xfrm>
            <a:off x="7361765" y="3451661"/>
            <a:ext cx="37240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(Monday to Friday 9.30am to 3pm)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73C400-EDBE-B043-AE28-DAB5BF462F89}"/>
              </a:ext>
            </a:extLst>
          </p:cNvPr>
          <p:cNvSpPr/>
          <p:nvPr userDrawn="1"/>
        </p:nvSpPr>
        <p:spPr>
          <a:xfrm>
            <a:off x="6375161" y="4384339"/>
            <a:ext cx="525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/>
              <a:t>Admin Tel 020 7923 2628 Email </a:t>
            </a:r>
            <a:r>
              <a:rPr lang="en-GB" err="1"/>
              <a:t>office@frg.org.uk</a:t>
            </a:r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39EEF6F-7F2E-0C48-A534-284AE68AFB81}"/>
              </a:ext>
            </a:extLst>
          </p:cNvPr>
          <p:cNvSpPr/>
          <p:nvPr userDrawn="1"/>
        </p:nvSpPr>
        <p:spPr>
          <a:xfrm>
            <a:off x="6478771" y="4747681"/>
            <a:ext cx="5137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200"/>
              <a:t>(We cannot provide advice by email or on the Admin telephone line)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ECBDDF2-13CA-C24A-87AE-F403A37260B2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 flipH="1">
            <a:off x="-31204" y="-1"/>
            <a:ext cx="5968194" cy="6893743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181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5C0B1C-1A6A-A94D-9E0A-9D1836460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54" y="630373"/>
            <a:ext cx="8935423" cy="532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Lorem Ipsum Heading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F30294-2890-8046-A3E0-CD4BA62E31B6}"/>
              </a:ext>
            </a:extLst>
          </p:cNvPr>
          <p:cNvSpPr/>
          <p:nvPr userDrawn="1"/>
        </p:nvSpPr>
        <p:spPr>
          <a:xfrm>
            <a:off x="2644588" y="1690904"/>
            <a:ext cx="3171394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D1B95-E7EF-8A49-89B8-C1771B38CE60}"/>
              </a:ext>
            </a:extLst>
          </p:cNvPr>
          <p:cNvSpPr/>
          <p:nvPr userDrawn="1"/>
        </p:nvSpPr>
        <p:spPr>
          <a:xfrm>
            <a:off x="2644588" y="4158893"/>
            <a:ext cx="3171394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29C500-9B31-B84E-AFC8-F11ADBCEF64E}"/>
              </a:ext>
            </a:extLst>
          </p:cNvPr>
          <p:cNvSpPr/>
          <p:nvPr userDrawn="1"/>
        </p:nvSpPr>
        <p:spPr>
          <a:xfrm>
            <a:off x="8435788" y="1690904"/>
            <a:ext cx="3171394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2A48C4-A39B-C042-9211-F871D5C209A9}"/>
              </a:ext>
            </a:extLst>
          </p:cNvPr>
          <p:cNvSpPr/>
          <p:nvPr userDrawn="1"/>
        </p:nvSpPr>
        <p:spPr>
          <a:xfrm>
            <a:off x="8435788" y="4158893"/>
            <a:ext cx="3171394" cy="206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D31C876-0CBF-E149-AE76-15529BA08E8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868706" y="1857708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9698153-0A1B-C745-BA42-08430542688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868706" y="2304786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563158A-27CE-A04D-B822-8BAF926E1A5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868706" y="4320987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012E5C7-C52F-0241-8789-5EFFB65A65E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68706" y="4768065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3E24E99-3F55-A947-BF44-20A8170F3D1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668871" y="1857708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E11FED7-B801-8F42-8D9C-68B23256741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668871" y="2304786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CD71158-43DD-654F-81C6-EEAB688B206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668871" y="4320987"/>
            <a:ext cx="2743200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0ECF5BD-5378-A442-8BEB-188218ECB6E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668871" y="4768065"/>
            <a:ext cx="2743200" cy="12942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D095EA2-BF44-1F42-9AAA-A03AD625118E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72C7F-93AC-6848-AF6D-2146AB72162A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72001" y="1690466"/>
            <a:ext cx="2068512" cy="20687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930C575-533F-C34E-988B-A4EE3D818452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71779" y="4158455"/>
            <a:ext cx="2068734" cy="2068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19C89EF-7567-0A40-988C-ECCFA6A63073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6365639" y="1690466"/>
            <a:ext cx="2068512" cy="20687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2ED4F408-0983-0745-8746-C6D05FAE59B5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365417" y="4158455"/>
            <a:ext cx="2068734" cy="2068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44992-F21E-3E41-A9FF-4D5BE8C6F60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53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0" y="-1"/>
            <a:ext cx="12224054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C9D740F-0709-6D4F-9A31-50409B10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2442" y="576873"/>
            <a:ext cx="2103703" cy="102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C6071DD-4570-ED46-A195-4EDBE23D33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04926" y="5973797"/>
            <a:ext cx="4911218" cy="29794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86B3DA3-25E1-E743-B373-C6583D590B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2540" y="2313232"/>
            <a:ext cx="423603" cy="4236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49FA49-0FFF-6F45-B31A-A4699DEEDE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224410" y="3263586"/>
            <a:ext cx="423603" cy="42360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32C93A-155D-9E44-B34A-884288E05565}"/>
              </a:ext>
            </a:extLst>
          </p:cNvPr>
          <p:cNvCxnSpPr>
            <a:cxnSpLocks/>
          </p:cNvCxnSpPr>
          <p:nvPr userDrawn="1"/>
        </p:nvCxnSpPr>
        <p:spPr>
          <a:xfrm>
            <a:off x="6259033" y="4121166"/>
            <a:ext cx="53571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BAD60FFE-75CB-234A-8321-7A836BE399DF}"/>
              </a:ext>
            </a:extLst>
          </p:cNvPr>
          <p:cNvSpPr txBox="1">
            <a:spLocks/>
          </p:cNvSpPr>
          <p:nvPr userDrawn="1"/>
        </p:nvSpPr>
        <p:spPr>
          <a:xfrm>
            <a:off x="5728750" y="2215859"/>
            <a:ext cx="5357111" cy="73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/>
                </a:solidFill>
              </a:rPr>
              <a:t>Family Rights Group, </a:t>
            </a:r>
          </a:p>
          <a:p>
            <a:r>
              <a:rPr lang="en-GB" sz="1800">
                <a:solidFill>
                  <a:schemeClr val="bg1"/>
                </a:solidFill>
              </a:rPr>
              <a:t>101 Pentonville Road, London, N1 9LG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973BC3-BFEB-724F-8ACF-BEEDD5D6D784}"/>
              </a:ext>
            </a:extLst>
          </p:cNvPr>
          <p:cNvSpPr/>
          <p:nvPr userDrawn="1"/>
        </p:nvSpPr>
        <p:spPr>
          <a:xfrm>
            <a:off x="7077904" y="3130590"/>
            <a:ext cx="40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0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Free Advice Line 0808 801 0366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AD9724-C8BB-AA43-8F13-DC82271B84A3}"/>
              </a:ext>
            </a:extLst>
          </p:cNvPr>
          <p:cNvSpPr/>
          <p:nvPr userDrawn="1"/>
        </p:nvSpPr>
        <p:spPr>
          <a:xfrm>
            <a:off x="7361765" y="3451661"/>
            <a:ext cx="37240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18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(Monday to Friday 9.30am to 3pm)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E5DCB4-D283-ED44-956B-963D29EAE850}"/>
              </a:ext>
            </a:extLst>
          </p:cNvPr>
          <p:cNvSpPr/>
          <p:nvPr userDrawn="1"/>
        </p:nvSpPr>
        <p:spPr>
          <a:xfrm>
            <a:off x="6375161" y="4384339"/>
            <a:ext cx="5404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schemeClr val="bg1"/>
                </a:solidFill>
              </a:rPr>
              <a:t>                                                 website  frg.org.uk</a:t>
            </a:r>
          </a:p>
          <a:p>
            <a:pPr lvl="0"/>
            <a:r>
              <a:rPr lang="en-GB">
                <a:solidFill>
                  <a:schemeClr val="bg1"/>
                </a:solidFill>
              </a:rPr>
              <a:t>Admin Tel 020 7923 2628 Email office@frg.org.uk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D74435-B1CE-984E-951A-F9874E613218}"/>
              </a:ext>
            </a:extLst>
          </p:cNvPr>
          <p:cNvSpPr/>
          <p:nvPr userDrawn="1"/>
        </p:nvSpPr>
        <p:spPr>
          <a:xfrm>
            <a:off x="6478772" y="4988062"/>
            <a:ext cx="5137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200">
                <a:solidFill>
                  <a:schemeClr val="bg1"/>
                </a:solidFill>
              </a:rPr>
              <a:t>(We cannot provide advice by email or on the Admin telephone line)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7BE24B6-44BC-6E4D-8FD9-413F134C8230}"/>
              </a:ext>
            </a:extLst>
          </p:cNvPr>
          <p:cNvSpPr/>
          <p:nvPr userDrawn="1"/>
        </p:nvSpPr>
        <p:spPr>
          <a:xfrm flipH="1">
            <a:off x="3386397" y="4785"/>
            <a:ext cx="3297265" cy="2599884"/>
          </a:xfrm>
          <a:custGeom>
            <a:avLst/>
            <a:gdLst>
              <a:gd name="connsiteX0" fmla="*/ 17730 w 3297265"/>
              <a:gd name="connsiteY0" fmla="*/ 0 h 2599884"/>
              <a:gd name="connsiteX1" fmla="*/ 1099828 w 3297265"/>
              <a:gd name="connsiteY1" fmla="*/ 0 h 2599884"/>
              <a:gd name="connsiteX2" fmla="*/ 1094053 w 3297265"/>
              <a:gd name="connsiteY2" fmla="*/ 21989 h 2599884"/>
              <a:gd name="connsiteX3" fmla="*/ 1242928 w 3297265"/>
              <a:gd name="connsiteY3" fmla="*/ 906069 h 2599884"/>
              <a:gd name="connsiteX4" fmla="*/ 2762752 w 3297265"/>
              <a:gd name="connsiteY4" fmla="*/ 1400430 h 2599884"/>
              <a:gd name="connsiteX5" fmla="*/ 3297265 w 3297265"/>
              <a:gd name="connsiteY5" fmla="*/ 2326234 h 2599884"/>
              <a:gd name="connsiteX6" fmla="*/ 317125 w 3297265"/>
              <a:gd name="connsiteY6" fmla="*/ 1440581 h 2599884"/>
              <a:gd name="connsiteX7" fmla="*/ 2376 w 3297265"/>
              <a:gd name="connsiteY7" fmla="*/ 165129 h 2599884"/>
              <a:gd name="connsiteX8" fmla="*/ 17730 w 3297265"/>
              <a:gd name="connsiteY8" fmla="*/ 0 h 2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265" h="2599884">
                <a:moveTo>
                  <a:pt x="17730" y="0"/>
                </a:moveTo>
                <a:lnTo>
                  <a:pt x="1099828" y="0"/>
                </a:lnTo>
                <a:lnTo>
                  <a:pt x="1094053" y="21989"/>
                </a:lnTo>
                <a:cubicBezTo>
                  <a:pt x="1034012" y="304907"/>
                  <a:pt x="1078894" y="621953"/>
                  <a:pt x="1242928" y="906069"/>
                </a:cubicBezTo>
                <a:cubicBezTo>
                  <a:pt x="1570996" y="1474300"/>
                  <a:pt x="2251445" y="1695634"/>
                  <a:pt x="2762752" y="1400430"/>
                </a:cubicBezTo>
                <a:lnTo>
                  <a:pt x="3297265" y="2326234"/>
                </a:lnTo>
                <a:cubicBezTo>
                  <a:pt x="2274651" y="2916640"/>
                  <a:pt x="940397" y="2520120"/>
                  <a:pt x="317125" y="1440581"/>
                </a:cubicBezTo>
                <a:cubicBezTo>
                  <a:pt x="83398" y="1035754"/>
                  <a:pt x="-17157" y="592365"/>
                  <a:pt x="2376" y="165129"/>
                </a:cubicBezTo>
                <a:lnTo>
                  <a:pt x="177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E832B6D-7405-0040-ADAD-234BF1E88256}"/>
              </a:ext>
            </a:extLst>
          </p:cNvPr>
          <p:cNvSpPr/>
          <p:nvPr userDrawn="1"/>
        </p:nvSpPr>
        <p:spPr>
          <a:xfrm flipH="1">
            <a:off x="-33716" y="4577883"/>
            <a:ext cx="1902768" cy="2320653"/>
          </a:xfrm>
          <a:custGeom>
            <a:avLst/>
            <a:gdLst>
              <a:gd name="connsiteX0" fmla="*/ 1833224 w 1902768"/>
              <a:gd name="connsiteY0" fmla="*/ 7 h 2320653"/>
              <a:gd name="connsiteX1" fmla="*/ 1902768 w 1902768"/>
              <a:gd name="connsiteY1" fmla="*/ 3706 h 2320653"/>
              <a:gd name="connsiteX2" fmla="*/ 1902768 w 1902768"/>
              <a:gd name="connsiteY2" fmla="*/ 863740 h 2320653"/>
              <a:gd name="connsiteX3" fmla="*/ 1895366 w 1902768"/>
              <a:gd name="connsiteY3" fmla="*/ 862717 h 2320653"/>
              <a:gd name="connsiteX4" fmla="*/ 1000042 w 1902768"/>
              <a:gd name="connsiteY4" fmla="*/ 1362818 h 2320653"/>
              <a:gd name="connsiteX5" fmla="*/ 969616 w 1902768"/>
              <a:gd name="connsiteY5" fmla="*/ 2315789 h 2320653"/>
              <a:gd name="connsiteX6" fmla="*/ 972636 w 1902768"/>
              <a:gd name="connsiteY6" fmla="*/ 2320653 h 2320653"/>
              <a:gd name="connsiteX7" fmla="*/ 56383 w 1902768"/>
              <a:gd name="connsiteY7" fmla="*/ 2320653 h 2320653"/>
              <a:gd name="connsiteX8" fmla="*/ 49445 w 1902768"/>
              <a:gd name="connsiteY8" fmla="*/ 2296750 h 2320653"/>
              <a:gd name="connsiteX9" fmla="*/ 255154 w 1902768"/>
              <a:gd name="connsiteY9" fmla="*/ 932757 h 2320653"/>
              <a:gd name="connsiteX10" fmla="*/ 1833224 w 1902768"/>
              <a:gd name="connsiteY10" fmla="*/ 7 h 23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768" h="2320653">
                <a:moveTo>
                  <a:pt x="1833224" y="7"/>
                </a:moveTo>
                <a:lnTo>
                  <a:pt x="1902768" y="3706"/>
                </a:lnTo>
                <a:lnTo>
                  <a:pt x="1902768" y="863740"/>
                </a:lnTo>
                <a:lnTo>
                  <a:pt x="1895366" y="862717"/>
                </a:lnTo>
                <a:cubicBezTo>
                  <a:pt x="1555459" y="834031"/>
                  <a:pt x="1198011" y="1019926"/>
                  <a:pt x="1000042" y="1362818"/>
                </a:cubicBezTo>
                <a:cubicBezTo>
                  <a:pt x="818570" y="1677136"/>
                  <a:pt x="818350" y="2041547"/>
                  <a:pt x="969616" y="2315789"/>
                </a:cubicBezTo>
                <a:lnTo>
                  <a:pt x="972636" y="2320653"/>
                </a:lnTo>
                <a:lnTo>
                  <a:pt x="56383" y="2320653"/>
                </a:lnTo>
                <a:lnTo>
                  <a:pt x="49445" y="2296750"/>
                </a:lnTo>
                <a:cubicBezTo>
                  <a:pt x="-55835" y="1856495"/>
                  <a:pt x="4416" y="1367047"/>
                  <a:pt x="255154" y="932757"/>
                </a:cubicBezTo>
                <a:cubicBezTo>
                  <a:pt x="599918" y="335608"/>
                  <a:pt x="1215063" y="-1794"/>
                  <a:pt x="183322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DC21076-58D3-4B49-A8FF-53D7E88B65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-31204" y="-1"/>
            <a:ext cx="5968194" cy="6893743"/>
          </a:xfrm>
          <a:custGeom>
            <a:avLst/>
            <a:gdLst>
              <a:gd name="connsiteX0" fmla="*/ 5830780 w 5968194"/>
              <a:gd name="connsiteY0" fmla="*/ 5435004 h 6893743"/>
              <a:gd name="connsiteX1" fmla="*/ 5948089 w 5968194"/>
              <a:gd name="connsiteY1" fmla="*/ 5435748 h 6893743"/>
              <a:gd name="connsiteX2" fmla="*/ 5942696 w 5968194"/>
              <a:gd name="connsiteY2" fmla="*/ 6893743 h 6893743"/>
              <a:gd name="connsiteX3" fmla="*/ 5033453 w 5968194"/>
              <a:gd name="connsiteY3" fmla="*/ 6889661 h 6893743"/>
              <a:gd name="connsiteX4" fmla="*/ 5032972 w 5968194"/>
              <a:gd name="connsiteY4" fmla="*/ 6888887 h 6893743"/>
              <a:gd name="connsiteX5" fmla="*/ 5063398 w 5968194"/>
              <a:gd name="connsiteY5" fmla="*/ 5935916 h 6893743"/>
              <a:gd name="connsiteX6" fmla="*/ 5830780 w 5968194"/>
              <a:gd name="connsiteY6" fmla="*/ 5435004 h 6893743"/>
              <a:gd name="connsiteX7" fmla="*/ 2556946 w 5968194"/>
              <a:gd name="connsiteY7" fmla="*/ 0 h 6893743"/>
              <a:gd name="connsiteX8" fmla="*/ 5968194 w 5968194"/>
              <a:gd name="connsiteY8" fmla="*/ 0 h 6893743"/>
              <a:gd name="connsiteX9" fmla="*/ 5951269 w 5968194"/>
              <a:gd name="connsiteY9" fmla="*/ 4576014 h 6893743"/>
              <a:gd name="connsiteX10" fmla="*/ 5896580 w 5968194"/>
              <a:gd name="connsiteY10" fmla="*/ 4573105 h 6893743"/>
              <a:gd name="connsiteX11" fmla="*/ 4318510 w 5968194"/>
              <a:gd name="connsiteY11" fmla="*/ 5505855 h 6893743"/>
              <a:gd name="connsiteX12" fmla="*/ 4112801 w 5968194"/>
              <a:gd name="connsiteY12" fmla="*/ 6869848 h 6893743"/>
              <a:gd name="connsiteX13" fmla="*/ 4117358 w 5968194"/>
              <a:gd name="connsiteY13" fmla="*/ 6885549 h 6893743"/>
              <a:gd name="connsiteX14" fmla="*/ 114916 w 5968194"/>
              <a:gd name="connsiteY14" fmla="*/ 6867581 h 6893743"/>
              <a:gd name="connsiteX15" fmla="*/ 76266 w 5968194"/>
              <a:gd name="connsiteY15" fmla="*/ 6638252 h 6893743"/>
              <a:gd name="connsiteX16" fmla="*/ 0 w 5968194"/>
              <a:gd name="connsiteY16" fmla="*/ 5570733 h 6893743"/>
              <a:gd name="connsiteX17" fmla="*/ 2419488 w 5968194"/>
              <a:gd name="connsiteY17" fmla="*/ 117280 h 68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8194" h="6893743">
                <a:moveTo>
                  <a:pt x="5830780" y="5435004"/>
                </a:moveTo>
                <a:lnTo>
                  <a:pt x="5948089" y="5435748"/>
                </a:lnTo>
                <a:lnTo>
                  <a:pt x="5942696" y="6893743"/>
                </a:lnTo>
                <a:lnTo>
                  <a:pt x="5033453" y="6889661"/>
                </a:lnTo>
                <a:lnTo>
                  <a:pt x="5032972" y="6888887"/>
                </a:lnTo>
                <a:cubicBezTo>
                  <a:pt x="4881706" y="6614645"/>
                  <a:pt x="4881926" y="6250234"/>
                  <a:pt x="5063398" y="5935916"/>
                </a:cubicBezTo>
                <a:cubicBezTo>
                  <a:pt x="5236621" y="5635886"/>
                  <a:pt x="5531945" y="5456056"/>
                  <a:pt x="5830780" y="5435004"/>
                </a:cubicBezTo>
                <a:close/>
                <a:moveTo>
                  <a:pt x="2556946" y="0"/>
                </a:moveTo>
                <a:lnTo>
                  <a:pt x="5968194" y="0"/>
                </a:lnTo>
                <a:lnTo>
                  <a:pt x="5951269" y="4576014"/>
                </a:lnTo>
                <a:lnTo>
                  <a:pt x="5896580" y="4573105"/>
                </a:lnTo>
                <a:cubicBezTo>
                  <a:pt x="5278419" y="4571304"/>
                  <a:pt x="4663274" y="4908706"/>
                  <a:pt x="4318510" y="5505855"/>
                </a:cubicBezTo>
                <a:cubicBezTo>
                  <a:pt x="4067772" y="5940145"/>
                  <a:pt x="4007521" y="6429593"/>
                  <a:pt x="4112801" y="6869848"/>
                </a:cubicBezTo>
                <a:lnTo>
                  <a:pt x="4117358" y="6885549"/>
                </a:lnTo>
                <a:lnTo>
                  <a:pt x="114916" y="6867581"/>
                </a:lnTo>
                <a:lnTo>
                  <a:pt x="76266" y="6638252"/>
                </a:lnTo>
                <a:cubicBezTo>
                  <a:pt x="26026" y="6289888"/>
                  <a:pt x="0" y="5933429"/>
                  <a:pt x="0" y="5570733"/>
                </a:cubicBezTo>
                <a:cubicBezTo>
                  <a:pt x="0" y="3394557"/>
                  <a:pt x="936933" y="1442907"/>
                  <a:pt x="2419488" y="1172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88982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B272D-197A-AE4F-AE89-EB273E356A1E}"/>
              </a:ext>
            </a:extLst>
          </p:cNvPr>
          <p:cNvSpPr/>
          <p:nvPr userDrawn="1"/>
        </p:nvSpPr>
        <p:spPr>
          <a:xfrm>
            <a:off x="0" y="-1"/>
            <a:ext cx="12224054" cy="6884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40C11-6BC4-3B42-9FBA-E0C9B2A3D0D3}"/>
              </a:ext>
            </a:extLst>
          </p:cNvPr>
          <p:cNvCxnSpPr/>
          <p:nvPr userDrawn="1"/>
        </p:nvCxnSpPr>
        <p:spPr>
          <a:xfrm>
            <a:off x="575855" y="3900641"/>
            <a:ext cx="522405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651C105-0FD2-9F40-AA3C-75A2E9602B81}"/>
              </a:ext>
            </a:extLst>
          </p:cNvPr>
          <p:cNvGrpSpPr/>
          <p:nvPr userDrawn="1"/>
        </p:nvGrpSpPr>
        <p:grpSpPr>
          <a:xfrm flipH="1">
            <a:off x="-35440" y="-2"/>
            <a:ext cx="6745258" cy="6929531"/>
            <a:chOff x="5519128" y="-2"/>
            <a:chExt cx="6745258" cy="69295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06A67B-A5C1-CE47-A840-57245869479F}"/>
                </a:ext>
              </a:extLst>
            </p:cNvPr>
            <p:cNvGrpSpPr/>
            <p:nvPr userDrawn="1"/>
          </p:nvGrpSpPr>
          <p:grpSpPr>
            <a:xfrm>
              <a:off x="5519128" y="-2"/>
              <a:ext cx="6745258" cy="6929531"/>
              <a:chOff x="5519128" y="-2"/>
              <a:chExt cx="6745258" cy="692953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454A054-91D4-6B4E-A067-39C77FADD620}"/>
                  </a:ext>
                </a:extLst>
              </p:cNvPr>
              <p:cNvSpPr/>
              <p:nvPr userDrawn="1"/>
            </p:nvSpPr>
            <p:spPr>
              <a:xfrm>
                <a:off x="5519128" y="-1"/>
                <a:ext cx="3297265" cy="2599884"/>
              </a:xfrm>
              <a:custGeom>
                <a:avLst/>
                <a:gdLst>
                  <a:gd name="connsiteX0" fmla="*/ 17730 w 3297265"/>
                  <a:gd name="connsiteY0" fmla="*/ 0 h 2599884"/>
                  <a:gd name="connsiteX1" fmla="*/ 1099828 w 3297265"/>
                  <a:gd name="connsiteY1" fmla="*/ 0 h 2599884"/>
                  <a:gd name="connsiteX2" fmla="*/ 1094053 w 3297265"/>
                  <a:gd name="connsiteY2" fmla="*/ 21989 h 2599884"/>
                  <a:gd name="connsiteX3" fmla="*/ 1242928 w 3297265"/>
                  <a:gd name="connsiteY3" fmla="*/ 906069 h 2599884"/>
                  <a:gd name="connsiteX4" fmla="*/ 2762752 w 3297265"/>
                  <a:gd name="connsiteY4" fmla="*/ 1400430 h 2599884"/>
                  <a:gd name="connsiteX5" fmla="*/ 3297265 w 3297265"/>
                  <a:gd name="connsiteY5" fmla="*/ 2326234 h 2599884"/>
                  <a:gd name="connsiteX6" fmla="*/ 317125 w 3297265"/>
                  <a:gd name="connsiteY6" fmla="*/ 1440581 h 2599884"/>
                  <a:gd name="connsiteX7" fmla="*/ 2376 w 3297265"/>
                  <a:gd name="connsiteY7" fmla="*/ 165129 h 2599884"/>
                  <a:gd name="connsiteX8" fmla="*/ 17730 w 3297265"/>
                  <a:gd name="connsiteY8" fmla="*/ 0 h 259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265" h="2599884">
                    <a:moveTo>
                      <a:pt x="17730" y="0"/>
                    </a:moveTo>
                    <a:lnTo>
                      <a:pt x="1099828" y="0"/>
                    </a:lnTo>
                    <a:lnTo>
                      <a:pt x="1094053" y="21989"/>
                    </a:lnTo>
                    <a:cubicBezTo>
                      <a:pt x="1034012" y="304907"/>
                      <a:pt x="1078894" y="621953"/>
                      <a:pt x="1242928" y="906069"/>
                    </a:cubicBezTo>
                    <a:cubicBezTo>
                      <a:pt x="1570996" y="1474300"/>
                      <a:pt x="2251445" y="1695634"/>
                      <a:pt x="2762752" y="1400430"/>
                    </a:cubicBezTo>
                    <a:lnTo>
                      <a:pt x="3297265" y="2326234"/>
                    </a:lnTo>
                    <a:cubicBezTo>
                      <a:pt x="2274651" y="2916640"/>
                      <a:pt x="940397" y="2520120"/>
                      <a:pt x="317125" y="1440581"/>
                    </a:cubicBezTo>
                    <a:cubicBezTo>
                      <a:pt x="83398" y="1035754"/>
                      <a:pt x="-17157" y="592365"/>
                      <a:pt x="2376" y="165129"/>
                    </a:cubicBezTo>
                    <a:lnTo>
                      <a:pt x="1773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7E0D64C-69AD-5B49-8160-13DA966E3AF8}"/>
                  </a:ext>
                </a:extLst>
              </p:cNvPr>
              <p:cNvSpPr/>
              <p:nvPr userDrawn="1"/>
            </p:nvSpPr>
            <p:spPr>
              <a:xfrm>
                <a:off x="6109063" y="-2"/>
                <a:ext cx="6155323" cy="6929531"/>
              </a:xfrm>
              <a:custGeom>
                <a:avLst/>
                <a:gdLst>
                  <a:gd name="connsiteX0" fmla="*/ 2619838 w 5357346"/>
                  <a:gd name="connsiteY0" fmla="*/ 0 h 6858000"/>
                  <a:gd name="connsiteX1" fmla="*/ 5357346 w 5357346"/>
                  <a:gd name="connsiteY1" fmla="*/ 0 h 6858000"/>
                  <a:gd name="connsiteX2" fmla="*/ 5357346 w 5357346"/>
                  <a:gd name="connsiteY2" fmla="*/ 6858000 h 6858000"/>
                  <a:gd name="connsiteX3" fmla="*/ 117742 w 5357346"/>
                  <a:gd name="connsiteY3" fmla="*/ 6858000 h 6858000"/>
                  <a:gd name="connsiteX4" fmla="*/ 78142 w 5357346"/>
                  <a:gd name="connsiteY4" fmla="*/ 6628991 h 6858000"/>
                  <a:gd name="connsiteX5" fmla="*/ 0 w 5357346"/>
                  <a:gd name="connsiteY5" fmla="*/ 5562961 h 6858000"/>
                  <a:gd name="connsiteX6" fmla="*/ 2478999 w 5357346"/>
                  <a:gd name="connsiteY6" fmla="*/ 117116 h 6858000"/>
                  <a:gd name="connsiteX7" fmla="*/ 2619838 w 5357346"/>
                  <a:gd name="connsiteY7" fmla="*/ 0 h 6858000"/>
                  <a:gd name="connsiteX0" fmla="*/ 2619838 w 6088866"/>
                  <a:gd name="connsiteY0" fmla="*/ 0 h 6884126"/>
                  <a:gd name="connsiteX1" fmla="*/ 5357346 w 6088866"/>
                  <a:gd name="connsiteY1" fmla="*/ 0 h 6884126"/>
                  <a:gd name="connsiteX2" fmla="*/ 6088866 w 6088866"/>
                  <a:gd name="connsiteY2" fmla="*/ 6884126 h 6884126"/>
                  <a:gd name="connsiteX3" fmla="*/ 117742 w 6088866"/>
                  <a:gd name="connsiteY3" fmla="*/ 6858000 h 6884126"/>
                  <a:gd name="connsiteX4" fmla="*/ 78142 w 6088866"/>
                  <a:gd name="connsiteY4" fmla="*/ 6628991 h 6884126"/>
                  <a:gd name="connsiteX5" fmla="*/ 0 w 6088866"/>
                  <a:gd name="connsiteY5" fmla="*/ 5562961 h 6884126"/>
                  <a:gd name="connsiteX6" fmla="*/ 2478999 w 6088866"/>
                  <a:gd name="connsiteY6" fmla="*/ 117116 h 6884126"/>
                  <a:gd name="connsiteX7" fmla="*/ 2619838 w 6088866"/>
                  <a:gd name="connsiteY7" fmla="*/ 0 h 6884126"/>
                  <a:gd name="connsiteX0" fmla="*/ 2619838 w 6114991"/>
                  <a:gd name="connsiteY0" fmla="*/ 0 h 6884126"/>
                  <a:gd name="connsiteX1" fmla="*/ 6114991 w 6114991"/>
                  <a:gd name="connsiteY1" fmla="*/ 0 h 6884126"/>
                  <a:gd name="connsiteX2" fmla="*/ 6088866 w 6114991"/>
                  <a:gd name="connsiteY2" fmla="*/ 6884126 h 6884126"/>
                  <a:gd name="connsiteX3" fmla="*/ 117742 w 6114991"/>
                  <a:gd name="connsiteY3" fmla="*/ 6858000 h 6884126"/>
                  <a:gd name="connsiteX4" fmla="*/ 78142 w 6114991"/>
                  <a:gd name="connsiteY4" fmla="*/ 6628991 h 6884126"/>
                  <a:gd name="connsiteX5" fmla="*/ 0 w 6114991"/>
                  <a:gd name="connsiteY5" fmla="*/ 5562961 h 6884126"/>
                  <a:gd name="connsiteX6" fmla="*/ 2478999 w 6114991"/>
                  <a:gd name="connsiteY6" fmla="*/ 117116 h 6884126"/>
                  <a:gd name="connsiteX7" fmla="*/ 2619838 w 6114991"/>
                  <a:gd name="connsiteY7" fmla="*/ 0 h 688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14991" h="6884126">
                    <a:moveTo>
                      <a:pt x="2619838" y="0"/>
                    </a:moveTo>
                    <a:lnTo>
                      <a:pt x="6114991" y="0"/>
                    </a:lnTo>
                    <a:cubicBezTo>
                      <a:pt x="6106283" y="2294709"/>
                      <a:pt x="6097574" y="4589417"/>
                      <a:pt x="6088866" y="6884126"/>
                    </a:cubicBezTo>
                    <a:lnTo>
                      <a:pt x="117742" y="6858000"/>
                    </a:lnTo>
                    <a:lnTo>
                      <a:pt x="78142" y="6628991"/>
                    </a:lnTo>
                    <a:cubicBezTo>
                      <a:pt x="26666" y="6281113"/>
                      <a:pt x="0" y="5925151"/>
                      <a:pt x="0" y="5562961"/>
                    </a:cubicBezTo>
                    <a:cubicBezTo>
                      <a:pt x="0" y="3389821"/>
                      <a:pt x="959978" y="1440894"/>
                      <a:pt x="2478999" y="117116"/>
                    </a:cubicBezTo>
                    <a:lnTo>
                      <a:pt x="261983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7C189FC-9D07-6748-9EBC-788609F28676}"/>
                  </a:ext>
                </a:extLst>
              </p:cNvPr>
              <p:cNvSpPr/>
              <p:nvPr userDrawn="1"/>
            </p:nvSpPr>
            <p:spPr>
              <a:xfrm>
                <a:off x="10346981" y="4601972"/>
                <a:ext cx="1902768" cy="2320653"/>
              </a:xfrm>
              <a:custGeom>
                <a:avLst/>
                <a:gdLst>
                  <a:gd name="connsiteX0" fmla="*/ 1833224 w 1902768"/>
                  <a:gd name="connsiteY0" fmla="*/ 7 h 2320653"/>
                  <a:gd name="connsiteX1" fmla="*/ 1902768 w 1902768"/>
                  <a:gd name="connsiteY1" fmla="*/ 3706 h 2320653"/>
                  <a:gd name="connsiteX2" fmla="*/ 1902768 w 1902768"/>
                  <a:gd name="connsiteY2" fmla="*/ 863740 h 2320653"/>
                  <a:gd name="connsiteX3" fmla="*/ 1895366 w 1902768"/>
                  <a:gd name="connsiteY3" fmla="*/ 862717 h 2320653"/>
                  <a:gd name="connsiteX4" fmla="*/ 1000042 w 1902768"/>
                  <a:gd name="connsiteY4" fmla="*/ 1362818 h 2320653"/>
                  <a:gd name="connsiteX5" fmla="*/ 969616 w 1902768"/>
                  <a:gd name="connsiteY5" fmla="*/ 2315789 h 2320653"/>
                  <a:gd name="connsiteX6" fmla="*/ 972636 w 1902768"/>
                  <a:gd name="connsiteY6" fmla="*/ 2320653 h 2320653"/>
                  <a:gd name="connsiteX7" fmla="*/ 56383 w 1902768"/>
                  <a:gd name="connsiteY7" fmla="*/ 2320653 h 2320653"/>
                  <a:gd name="connsiteX8" fmla="*/ 49445 w 1902768"/>
                  <a:gd name="connsiteY8" fmla="*/ 2296750 h 2320653"/>
                  <a:gd name="connsiteX9" fmla="*/ 255154 w 1902768"/>
                  <a:gd name="connsiteY9" fmla="*/ 932757 h 2320653"/>
                  <a:gd name="connsiteX10" fmla="*/ 1833224 w 1902768"/>
                  <a:gd name="connsiteY10" fmla="*/ 7 h 232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768" h="2320653">
                    <a:moveTo>
                      <a:pt x="1833224" y="7"/>
                    </a:moveTo>
                    <a:lnTo>
                      <a:pt x="1902768" y="3706"/>
                    </a:lnTo>
                    <a:lnTo>
                      <a:pt x="1902768" y="863740"/>
                    </a:lnTo>
                    <a:lnTo>
                      <a:pt x="1895366" y="862717"/>
                    </a:lnTo>
                    <a:cubicBezTo>
                      <a:pt x="1555459" y="834031"/>
                      <a:pt x="1198011" y="1019926"/>
                      <a:pt x="1000042" y="1362818"/>
                    </a:cubicBezTo>
                    <a:cubicBezTo>
                      <a:pt x="818570" y="1677136"/>
                      <a:pt x="818350" y="2041547"/>
                      <a:pt x="969616" y="2315789"/>
                    </a:cubicBezTo>
                    <a:lnTo>
                      <a:pt x="972636" y="2320653"/>
                    </a:lnTo>
                    <a:lnTo>
                      <a:pt x="56383" y="2320653"/>
                    </a:lnTo>
                    <a:lnTo>
                      <a:pt x="49445" y="2296750"/>
                    </a:lnTo>
                    <a:cubicBezTo>
                      <a:pt x="-55835" y="1856495"/>
                      <a:pt x="4416" y="1367047"/>
                      <a:pt x="255154" y="932757"/>
                    </a:cubicBezTo>
                    <a:cubicBezTo>
                      <a:pt x="599918" y="335608"/>
                      <a:pt x="1215063" y="-1794"/>
                      <a:pt x="1833224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F21291-31CB-A14A-B34A-93C69E13787F}"/>
                </a:ext>
              </a:extLst>
            </p:cNvPr>
            <p:cNvSpPr/>
            <p:nvPr userDrawn="1"/>
          </p:nvSpPr>
          <p:spPr>
            <a:xfrm>
              <a:off x="8327139" y="1317759"/>
              <a:ext cx="3111796" cy="3111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B1EAC9BD-F82A-AF4C-ADF5-99E5AD9F4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2442" y="576873"/>
            <a:ext cx="2103703" cy="1022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435AC-F552-584B-B7C0-BB6D56E1F5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04926" y="5973797"/>
            <a:ext cx="4911218" cy="29794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EE0F7DA-67B9-2C42-A272-0A2F04EDBB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2540" y="2313232"/>
            <a:ext cx="423603" cy="4236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81E7D2-5DA9-634D-993B-E206B7F168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224410" y="3263586"/>
            <a:ext cx="423603" cy="42360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585A7E-B634-1B4F-A729-E6BF09A286AC}"/>
              </a:ext>
            </a:extLst>
          </p:cNvPr>
          <p:cNvCxnSpPr>
            <a:cxnSpLocks/>
          </p:cNvCxnSpPr>
          <p:nvPr userDrawn="1"/>
        </p:nvCxnSpPr>
        <p:spPr>
          <a:xfrm>
            <a:off x="6259033" y="4121166"/>
            <a:ext cx="53571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FDD4F3AC-FD6E-534E-8252-3A12A9CF2DA1}"/>
              </a:ext>
            </a:extLst>
          </p:cNvPr>
          <p:cNvSpPr txBox="1">
            <a:spLocks/>
          </p:cNvSpPr>
          <p:nvPr userDrawn="1"/>
        </p:nvSpPr>
        <p:spPr>
          <a:xfrm>
            <a:off x="5728750" y="2215859"/>
            <a:ext cx="5357111" cy="73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/>
                </a:solidFill>
              </a:rPr>
              <a:t>Family Rights Group, </a:t>
            </a:r>
          </a:p>
          <a:p>
            <a:r>
              <a:rPr lang="en-GB" sz="1800">
                <a:solidFill>
                  <a:schemeClr val="bg1"/>
                </a:solidFill>
              </a:rPr>
              <a:t>101 Pentonville Road, London, N1 9LG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D72F4-42B3-D547-9BF1-F2CD3543FA84}"/>
              </a:ext>
            </a:extLst>
          </p:cNvPr>
          <p:cNvSpPr/>
          <p:nvPr userDrawn="1"/>
        </p:nvSpPr>
        <p:spPr>
          <a:xfrm>
            <a:off x="7077904" y="3130590"/>
            <a:ext cx="40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0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Free Advice Line 0808 801 0366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B9B49A-DC2B-F341-A0C3-294AB46AEAE5}"/>
              </a:ext>
            </a:extLst>
          </p:cNvPr>
          <p:cNvSpPr/>
          <p:nvPr userDrawn="1"/>
        </p:nvSpPr>
        <p:spPr>
          <a:xfrm>
            <a:off x="7361765" y="3451661"/>
            <a:ext cx="37240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18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(Monday to Friday 9.30am to 3pm)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3952F3-43BB-BF4D-BD86-BE4818D3BA56}"/>
              </a:ext>
            </a:extLst>
          </p:cNvPr>
          <p:cNvSpPr/>
          <p:nvPr userDrawn="1"/>
        </p:nvSpPr>
        <p:spPr>
          <a:xfrm>
            <a:off x="6375161" y="4384339"/>
            <a:ext cx="525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schemeClr val="bg1"/>
                </a:solidFill>
              </a:rPr>
              <a:t>Admin Tel 020 7923 2628 Email </a:t>
            </a:r>
            <a:r>
              <a:rPr lang="en-GB" err="1">
                <a:solidFill>
                  <a:schemeClr val="bg1"/>
                </a:solidFill>
              </a:rPr>
              <a:t>office@frg.org.uk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E5D6C1-5DCE-F140-8128-4DCA93AACEFD}"/>
              </a:ext>
            </a:extLst>
          </p:cNvPr>
          <p:cNvSpPr/>
          <p:nvPr userDrawn="1"/>
        </p:nvSpPr>
        <p:spPr>
          <a:xfrm>
            <a:off x="6478771" y="4747681"/>
            <a:ext cx="5137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200">
                <a:solidFill>
                  <a:schemeClr val="bg1"/>
                </a:solidFill>
              </a:rPr>
              <a:t>(We cannot provide advice by email or on the Admin telephone line)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F977B-842B-A546-ABBA-681D3CCB6D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7134" y="2218898"/>
            <a:ext cx="2630466" cy="1212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0912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52828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5EAF368-C28A-8744-9099-EEF4C6CA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6" y="630374"/>
            <a:ext cx="8837127" cy="606755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332BD7-67BE-2C4E-9F01-65FA06FB4E8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89001" y="1649360"/>
            <a:ext cx="6417234" cy="771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1B8E25-A030-CA4C-9C3F-CBD52298F1E8}"/>
              </a:ext>
            </a:extLst>
          </p:cNvPr>
          <p:cNvSpPr/>
          <p:nvPr userDrawn="1"/>
        </p:nvSpPr>
        <p:spPr>
          <a:xfrm>
            <a:off x="575855" y="2832702"/>
            <a:ext cx="708212" cy="708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4ACA7FB-2DAF-F04F-A65B-D0A84CDE4E5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86005" y="3687327"/>
            <a:ext cx="3331569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FAA0D79-E687-9241-9785-DA650DA926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6006" y="4358347"/>
            <a:ext cx="3331570" cy="18692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CBB3E6-C1F0-BF43-95FD-DF06BC0D86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75856" y="4264223"/>
            <a:ext cx="3341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A2C21CE-9543-BC4E-8D51-71E88E5D7625}"/>
              </a:ext>
            </a:extLst>
          </p:cNvPr>
          <p:cNvSpPr/>
          <p:nvPr userDrawn="1"/>
        </p:nvSpPr>
        <p:spPr>
          <a:xfrm>
            <a:off x="4430214" y="2832702"/>
            <a:ext cx="708212" cy="708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D882DA-CEFA-2243-B8E7-8143DC4C5F5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0216" y="3687327"/>
            <a:ext cx="3331569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6A74AE3-31E9-4345-8F45-6855CF99DF7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30214" y="4358347"/>
            <a:ext cx="3331570" cy="18692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FCFCA5-A934-BD49-8DE4-C547D4DC3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0065" y="4264223"/>
            <a:ext cx="3341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56A1D2A-6670-B647-87E0-9A546AB54A82}"/>
              </a:ext>
            </a:extLst>
          </p:cNvPr>
          <p:cNvSpPr/>
          <p:nvPr userDrawn="1"/>
        </p:nvSpPr>
        <p:spPr>
          <a:xfrm>
            <a:off x="8267572" y="2832702"/>
            <a:ext cx="708212" cy="708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AF81AB-0364-9E46-98FC-70455A57F02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77722" y="3687327"/>
            <a:ext cx="3331569" cy="4304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Heading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7DE8C35-070E-BA4C-BF18-621597B05BE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277723" y="4358347"/>
            <a:ext cx="3331570" cy="18692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non pharetra magna,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 Duis et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271C8A-AF94-FE4A-8493-701771B384B3}"/>
              </a:ext>
            </a:extLst>
          </p:cNvPr>
          <p:cNvCxnSpPr>
            <a:cxnSpLocks/>
          </p:cNvCxnSpPr>
          <p:nvPr userDrawn="1"/>
        </p:nvCxnSpPr>
        <p:spPr>
          <a:xfrm flipH="1">
            <a:off x="8267573" y="4264223"/>
            <a:ext cx="3341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ughnut 26">
            <a:extLst>
              <a:ext uri="{FF2B5EF4-FFF2-40B4-BE49-F238E27FC236}">
                <a16:creationId xmlns:a16="http://schemas.microsoft.com/office/drawing/2014/main" id="{2ABF993B-B486-F842-BB01-E07C4D80375E}"/>
              </a:ext>
            </a:extLst>
          </p:cNvPr>
          <p:cNvSpPr/>
          <p:nvPr userDrawn="1"/>
        </p:nvSpPr>
        <p:spPr>
          <a:xfrm>
            <a:off x="9511277" y="-1050102"/>
            <a:ext cx="2100203" cy="2100203"/>
          </a:xfrm>
          <a:prstGeom prst="don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0BBB7CA-055F-9C43-97FC-34C019D9264F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75854" y="227145"/>
            <a:ext cx="2227446" cy="381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4D11A-AB94-C149-B539-71F3AB846746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706917" y="2955925"/>
            <a:ext cx="446087" cy="446088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6A3BDAD-0A30-764C-9074-1A6F187B8AB9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562027" y="2955925"/>
            <a:ext cx="446087" cy="446088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0318500-FBC1-044E-B39D-5882425D0C6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8395192" y="2955925"/>
            <a:ext cx="446087" cy="446088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3D2E2-8846-0245-A9AF-96C4208CF7FB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0DAC5-2CC0-6941-BC55-66712745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0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2472D-9E96-D943-9E9A-71974D391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119" y="6227627"/>
            <a:ext cx="4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AD0DAC5-2CC0-6941-BC55-6671274560E4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2472D-9E96-D943-9E9A-71974D391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119" y="6227629"/>
            <a:ext cx="4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AAD0DAC5-2CC0-6941-BC55-6671274560E4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8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2472D-9E96-D943-9E9A-71974D391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119" y="6227627"/>
            <a:ext cx="4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AD0DAC5-2CC0-6941-BC55-6671274560E4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2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2472D-9E96-D943-9E9A-71974D391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119" y="6227627"/>
            <a:ext cx="4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AD0DAC5-2CC0-6941-BC55-6671274560E4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0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q2BKVPhuDk" TargetMode="Externa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g.org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cnZZpPkiY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AB86F-535C-B94E-B499-54809D0E352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75855" y="2592652"/>
            <a:ext cx="5520145" cy="971655"/>
          </a:xfrm>
        </p:spPr>
        <p:txBody>
          <a:bodyPr lIns="91440" tIns="45720" rIns="91440" bIns="45720" anchor="t"/>
          <a:lstStyle/>
          <a:p>
            <a:r>
              <a:rPr lang="en-US" sz="4000">
                <a:latin typeface="Arial"/>
                <a:cs typeface="Arial"/>
              </a:rPr>
              <a:t>Lifelong Links for adopted children</a:t>
            </a:r>
          </a:p>
          <a:p>
            <a:endParaRPr lang="en-US"/>
          </a:p>
        </p:txBody>
      </p:sp>
      <p:pic>
        <p:nvPicPr>
          <p:cNvPr id="8" name="Picture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0DF77AED-A0C3-D145-AA05-B5769C04D2C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448" r="448"/>
          <a:stretch/>
        </p:blipFill>
        <p:spPr/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6D6367E2-59F6-4551-A609-EDCDCCAB4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8849"/>
            <a:ext cx="3951320" cy="226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9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F473C82-05FE-84F8-0847-C3142426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400"/>
              <a:t>Doncaster sibling story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2002774-FD86-4948-BCDC-FB48D63DE83D}"/>
              </a:ext>
            </a:extLst>
          </p:cNvPr>
          <p:cNvSpPr>
            <a:spLocks noGrp="1"/>
          </p:cNvSpPr>
          <p:nvPr>
            <p:ph type="body" idx="58"/>
          </p:nvPr>
        </p:nvSpPr>
        <p:spPr/>
        <p:txBody>
          <a:bodyPr/>
          <a:lstStyle/>
          <a:p>
            <a:r>
              <a:rPr lang="en-GB"/>
              <a:t>Film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20969FD-3F15-1C80-1692-3EA8C0663A8A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E6566-8E90-DD29-835A-E5C808D84FC7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2"/>
              </a:rPr>
              <a:t>https://www.youtube.com/watch?v=zq2BKVPhuDk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24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1B20AE70-ECEE-CB48-A318-CBFAE3303C2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1141" r="21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773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E68D3D-2882-B74E-8859-EE2CF50859F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43062" y="575364"/>
            <a:ext cx="5544746" cy="384756"/>
          </a:xfrm>
        </p:spPr>
        <p:txBody>
          <a:bodyPr/>
          <a:lstStyle/>
          <a:p>
            <a:r>
              <a:rPr lang="en-GB"/>
              <a:t>About Family Rights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38E2E-B812-2944-B808-D176B6E9DD5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8296" y="1172152"/>
            <a:ext cx="6059785" cy="4603807"/>
          </a:xfrm>
        </p:spPr>
        <p:txBody>
          <a:bodyPr lIns="91440" tIns="45720" rIns="91440" bIns="45720" anchor="t"/>
          <a:lstStyle/>
          <a:p>
            <a:pPr marL="0" indent="0">
              <a:buNone/>
              <a:defRPr/>
            </a:pPr>
            <a:r>
              <a:rPr lang="en-GB" sz="2000" i="0">
                <a:solidFill>
                  <a:srgbClr val="7166AD"/>
                </a:solidFill>
                <a:effectLst/>
              </a:rPr>
              <a:t>Family Rights Group promotes policies and practices that keep children safe within their family and strengthen the family and community networks of those children who cannot live at home</a:t>
            </a:r>
          </a:p>
          <a:p>
            <a:pPr>
              <a:defRPr/>
            </a:pPr>
            <a:r>
              <a:rPr lang="en-GB" sz="2000"/>
              <a:t>National specialist advice service for parents &amp; kinship carers</a:t>
            </a:r>
            <a:endParaRPr lang="en-GB" sz="2000">
              <a:cs typeface="Arial"/>
            </a:endParaRPr>
          </a:p>
          <a:p>
            <a:pPr>
              <a:defRPr/>
            </a:pPr>
            <a:r>
              <a:rPr lang="en-GB" sz="2000"/>
              <a:t>Research, Policy, Campaigns &amp; Legal reforms</a:t>
            </a:r>
            <a:endParaRPr lang="en-GB" sz="2000">
              <a:cs typeface="Arial"/>
            </a:endParaRPr>
          </a:p>
          <a:p>
            <a:pPr>
              <a:defRPr/>
            </a:pPr>
            <a:r>
              <a:rPr lang="en-GB" sz="2000">
                <a:ea typeface="+mn-lt"/>
                <a:cs typeface="+mn-lt"/>
              </a:rPr>
              <a:t>Innovative practices including Family Group Conferences &amp; Lifelong Links</a:t>
            </a:r>
            <a:endParaRPr lang="en-GB" sz="2000">
              <a:cs typeface="Arial"/>
            </a:endParaRPr>
          </a:p>
          <a:p>
            <a:pPr>
              <a:defRPr/>
            </a:pPr>
            <a:r>
              <a:rPr lang="en-GB" sz="2000">
                <a:cs typeface="Arial"/>
              </a:rPr>
              <a:t>Families' voices shaping the child welfare system</a:t>
            </a:r>
            <a:endParaRPr lang="en-GB"/>
          </a:p>
          <a:p>
            <a:pPr marL="0" indent="0">
              <a:buNone/>
              <a:defRPr/>
            </a:pPr>
            <a:endParaRPr lang="en-GB" sz="2000">
              <a:hlinkClick r:id="rId3"/>
            </a:endParaRPr>
          </a:p>
          <a:p>
            <a:pPr marL="0" indent="0">
              <a:buNone/>
              <a:defRPr/>
            </a:pPr>
            <a:r>
              <a:rPr lang="en-GB" sz="2000">
                <a:hlinkClick r:id="rId3"/>
              </a:rPr>
              <a:t>www.frg.org.uk</a:t>
            </a:r>
            <a:r>
              <a:rPr lang="en-GB" sz="2000"/>
              <a:t>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A0A0BB76-8195-734A-ADF2-CC9ECCCEC3FC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0E12B-D7A9-1645-8757-08D83E800A62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0DAC5-2CC0-6941-BC55-6671274560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078FC-63E8-4700-84D8-CD3E85A9B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96" y="5353513"/>
            <a:ext cx="5714278" cy="123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EB0F-CBD8-C049-90EC-7F5320BC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916" y="1282144"/>
            <a:ext cx="3808787" cy="992371"/>
          </a:xfrm>
        </p:spPr>
        <p:txBody>
          <a:bodyPr/>
          <a:lstStyle/>
          <a:p>
            <a:r>
              <a:rPr lang="en-GB" sz="3200">
                <a:latin typeface="+mj-lt"/>
              </a:rPr>
              <a:t>The aim of </a:t>
            </a:r>
            <a:br>
              <a:rPr lang="en-GB" sz="3200">
                <a:latin typeface="+mj-lt"/>
              </a:rPr>
            </a:br>
            <a:r>
              <a:rPr lang="en-GB" sz="3200">
                <a:latin typeface="+mj-lt"/>
              </a:rPr>
              <a:t>Lifelong Links</a:t>
            </a:r>
            <a:endParaRPr lang="en-US" sz="320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DDAC-EBE3-8042-8C87-0048DA0DD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916" y="2691536"/>
            <a:ext cx="3613140" cy="250374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800"/>
              <a:t>To create lifelong support networks for children and young people in and leaving the care system.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1AD3C-4ADB-FB4F-95C2-C840CCC6013E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0DAC5-2CC0-6941-BC55-6671274560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72853C7-F359-4D57-91BC-EBFAAEC6AA41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7" b="126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529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38E2E-B812-2944-B808-D176B6E9DD5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97118" y="2493452"/>
            <a:ext cx="6282652" cy="3916737"/>
          </a:xfrm>
        </p:spPr>
        <p:txBody>
          <a:bodyPr/>
          <a:lstStyle/>
          <a:p>
            <a:pPr lvl="0">
              <a:defRPr/>
            </a:pPr>
            <a:r>
              <a:rPr lang="en-GB" sz="2800">
                <a:latin typeface="Futura PT Book" panose="020B0502020204020303" pitchFamily="34" charset="0"/>
              </a:rPr>
              <a:t>Young person driven</a:t>
            </a:r>
          </a:p>
          <a:p>
            <a:pPr lvl="0">
              <a:defRPr/>
            </a:pPr>
            <a:r>
              <a:rPr lang="en-GB" sz="2800">
                <a:latin typeface="Futura PT Book" panose="020B0502020204020303" pitchFamily="34" charset="0"/>
              </a:rPr>
              <a:t>Child safety &amp; welfare is central</a:t>
            </a:r>
          </a:p>
          <a:p>
            <a:pPr lvl="0">
              <a:defRPr/>
            </a:pPr>
            <a:r>
              <a:rPr lang="en-GB" sz="2800">
                <a:latin typeface="Futura PT Book" panose="020B0502020204020303" pitchFamily="34" charset="0"/>
              </a:rPr>
              <a:t>Strength-based family centred approach </a:t>
            </a:r>
          </a:p>
          <a:p>
            <a:pPr lvl="0">
              <a:defRPr/>
            </a:pPr>
            <a:r>
              <a:rPr lang="en-GB" sz="2800">
                <a:latin typeface="Futura PT Book" panose="020B0502020204020303" pitchFamily="34" charset="0"/>
              </a:rPr>
              <a:t>Enable participation for all</a:t>
            </a:r>
          </a:p>
          <a:p>
            <a:pPr lvl="0">
              <a:defRPr/>
            </a:pPr>
            <a:r>
              <a:rPr lang="en-GB" sz="2800">
                <a:latin typeface="Futura PT Book" panose="020B0502020204020303" pitchFamily="34" charset="0"/>
              </a:rPr>
              <a:t>Independent coordinator</a:t>
            </a:r>
          </a:p>
          <a:p>
            <a:pPr lvl="0">
              <a:defRPr/>
            </a:pPr>
            <a:r>
              <a:rPr lang="en-GB" sz="2800">
                <a:latin typeface="Futura PT Book" panose="020B0502020204020303" pitchFamily="34" charset="0"/>
              </a:rPr>
              <a:t>Supportive of all involved </a:t>
            </a:r>
          </a:p>
          <a:p>
            <a:pPr lvl="0">
              <a:defRPr/>
            </a:pPr>
            <a:r>
              <a:rPr lang="en-GB" sz="2800">
                <a:latin typeface="Futura PT Book" panose="020B0502020204020303" pitchFamily="34" charset="0"/>
              </a:rPr>
              <a:t>A problem-solving dynamic approach</a:t>
            </a:r>
          </a:p>
          <a:p>
            <a:pPr marL="0" indent="0">
              <a:buNone/>
            </a:pPr>
            <a:endParaRPr lang="en-US">
              <a:latin typeface="Futura PT Book" panose="020B05020202040203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332EF7-14F0-5443-85FE-C1CEDBEF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18" y="1054580"/>
            <a:ext cx="6702841" cy="532016"/>
          </a:xfrm>
        </p:spPr>
        <p:txBody>
          <a:bodyPr/>
          <a:lstStyle/>
          <a:p>
            <a:r>
              <a:rPr lang="en-GB">
                <a:latin typeface="Futura PT Demi" panose="020B0702020204020303" pitchFamily="34" charset="0"/>
              </a:rPr>
              <a:t>Lifelong Links: key principles</a:t>
            </a:r>
            <a:endParaRPr lang="en-US">
              <a:latin typeface="Futura PT Demi" panose="020B0702020204020303" pitchFamily="34" charset="0"/>
            </a:endParaRPr>
          </a:p>
        </p:txBody>
      </p:sp>
      <p:pic>
        <p:nvPicPr>
          <p:cNvPr id="8" name="Picture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A0A0BB76-8195-734A-ADF2-CC9ECCCEC3FC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0E12B-D7A9-1645-8757-08D83E800A62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0DAC5-2CC0-6941-BC55-6671274560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46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21DA-A418-D34E-973C-4EAF2ED4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Sadie’s story</a:t>
            </a:r>
            <a:endParaRPr lang="en-US" sz="2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44C12-F4E2-CF47-B6E6-F1E340FEBB0D}"/>
              </a:ext>
            </a:extLst>
          </p:cNvPr>
          <p:cNvSpPr>
            <a:spLocks noGrp="1"/>
          </p:cNvSpPr>
          <p:nvPr>
            <p:ph type="body" idx="58"/>
          </p:nvPr>
        </p:nvSpPr>
        <p:spPr/>
        <p:txBody>
          <a:bodyPr/>
          <a:lstStyle/>
          <a:p>
            <a:r>
              <a:rPr lang="en-US"/>
              <a:t>Film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F7EDC-3C6B-5743-82EC-48F4679543C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0DAC5-2CC0-6941-BC55-6671274560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CD533-388C-435D-A025-F101837398EF}"/>
              </a:ext>
            </a:extLst>
          </p:cNvPr>
          <p:cNvSpPr txBox="1"/>
          <p:nvPr/>
        </p:nvSpPr>
        <p:spPr>
          <a:xfrm>
            <a:off x="4807131" y="3122023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Calibri"/>
                <a:hlinkClick r:id="rId3"/>
              </a:rPr>
              <a:t>Link to film</a:t>
            </a: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47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F7EDC-3C6B-5743-82EC-48F4679543C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0DAC5-2CC0-6941-BC55-6671274560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Calibri"/>
            </a:endParaRPr>
          </a:p>
        </p:txBody>
      </p:sp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72DBE276-AD6A-4CCC-9A4D-F9BFCBBE0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88" y="0"/>
            <a:ext cx="9734424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C797D4-9854-457D-ABCA-0FEF29C41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2" y="5942753"/>
            <a:ext cx="1393371" cy="6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9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DD2ECF7-4EDC-13E4-0073-B0AD9326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670025"/>
            <a:ext cx="11330919" cy="842167"/>
          </a:xfrm>
        </p:spPr>
        <p:txBody>
          <a:bodyPr/>
          <a:lstStyle/>
          <a:p>
            <a:r>
              <a:rPr lang="en-GB" sz="2800">
                <a:solidFill>
                  <a:schemeClr val="bg2"/>
                </a:solidFill>
              </a:rPr>
              <a:t>Lifelong Links evaluation report (2020)   </a:t>
            </a:r>
            <a:br>
              <a:rPr lang="en-GB" sz="2800">
                <a:solidFill>
                  <a:schemeClr val="bg2"/>
                </a:solidFill>
              </a:rPr>
            </a:br>
            <a:r>
              <a:rPr lang="en-GB" sz="2800">
                <a:solidFill>
                  <a:schemeClr val="bg2"/>
                </a:solidFill>
              </a:rPr>
              <a:t>Lifelong Links: embedding practice (2022)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015FDF-F8D0-CF43-8736-799EC3CFF89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446317" y="1807350"/>
            <a:ext cx="2743200" cy="430483"/>
          </a:xfrm>
        </p:spPr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Health and wellbeing</a:t>
            </a:r>
          </a:p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53B66DF-7664-DAAB-A315-60784D87EA3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446317" y="2134932"/>
            <a:ext cx="3165590" cy="1294217"/>
          </a:xfrm>
        </p:spPr>
        <p:txBody>
          <a:bodyPr/>
          <a:lstStyle/>
          <a:p>
            <a:r>
              <a:rPr lang="en-GB"/>
              <a:t>78% children and young people felt an improved sense of identity.  The longitudinal child level analysis shows that emotional health and well-being appear to improve and that the improvement is sustained over time (as measured by the Strengths &amp; Difficulties questionnaire).</a:t>
            </a:r>
          </a:p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681792-8D07-B599-B063-CE712C47DCB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454226" y="4347830"/>
            <a:ext cx="2743200" cy="430483"/>
          </a:xfrm>
        </p:spPr>
        <p:txBody>
          <a:bodyPr/>
          <a:lstStyle/>
          <a:p>
            <a:r>
              <a:rPr lang="en-GB">
                <a:solidFill>
                  <a:schemeClr val="bg2"/>
                </a:solidFill>
                <a:latin typeface="+mn-lt"/>
              </a:rPr>
              <a:t>Increased</a:t>
            </a:r>
            <a:r>
              <a:rPr lang="en-GB">
                <a:solidFill>
                  <a:schemeClr val="bg2"/>
                </a:solidFill>
                <a:latin typeface="Futura PT W01 Demi"/>
              </a:rPr>
              <a:t> </a:t>
            </a:r>
            <a:r>
              <a:rPr lang="en-GB">
                <a:solidFill>
                  <a:schemeClr val="bg2"/>
                </a:solidFill>
                <a:latin typeface="+mn-lt"/>
              </a:rPr>
              <a:t>connections</a:t>
            </a:r>
          </a:p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B73EA7-5A71-C886-6B9B-D5B0650BF75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446317" y="4768067"/>
            <a:ext cx="3165590" cy="1294217"/>
          </a:xfrm>
        </p:spPr>
        <p:txBody>
          <a:bodyPr/>
          <a:lstStyle/>
          <a:p>
            <a:r>
              <a:rPr lang="en-US" b="0" i="0">
                <a:effectLst/>
              </a:rPr>
              <a:t>On average children and young people increased their social networks (family, friends and </a:t>
            </a:r>
            <a:r>
              <a:rPr lang="en-US"/>
              <a:t>connections with previous professionals) </a:t>
            </a:r>
            <a:r>
              <a:rPr lang="en-US" b="0" i="0">
                <a:effectLst/>
              </a:rPr>
              <a:t>from 7 to 26 people.</a:t>
            </a:r>
          </a:p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32C16EE-F0B3-7745-9A79-F241F91352B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00852" y="1824684"/>
            <a:ext cx="2743200" cy="430483"/>
          </a:xfrm>
        </p:spPr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Placement stability</a:t>
            </a:r>
          </a:p>
          <a:p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376B9F0-266F-6567-97BE-C9629ECD85D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00852" y="2224564"/>
            <a:ext cx="3252556" cy="1720947"/>
          </a:xfrm>
        </p:spPr>
        <p:txBody>
          <a:bodyPr/>
          <a:lstStyle/>
          <a:p>
            <a:r>
              <a:rPr lang="en-GB"/>
              <a:t>Almost three-quarters (74%) of the children and young people who were referred remained in their placement in the year following Lifelong Links, compared to 41% for the comparison group. This has continued in the longitudinal study.</a:t>
            </a:r>
          </a:p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971B588-4EE1-BB70-B6D3-60209D80A0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54390" y="4320988"/>
            <a:ext cx="2743200" cy="430483"/>
          </a:xfrm>
        </p:spPr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Cost Benefit analysis</a:t>
            </a:r>
          </a:p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E3C1E9-5DBA-4EB7-D189-598D6387E982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254390" y="4768067"/>
            <a:ext cx="3157681" cy="1294217"/>
          </a:xfrm>
        </p:spPr>
        <p:txBody>
          <a:bodyPr/>
          <a:lstStyle/>
          <a:p>
            <a:r>
              <a:rPr lang="en-GB"/>
              <a:t>The return on investment for Lifelong Links was shown to be 1.02. </a:t>
            </a:r>
          </a:p>
          <a:p>
            <a:r>
              <a:rPr lang="en-GB"/>
              <a:t>This indicates that for each £1 invested in Lifelong Links there was a saving of £1.02.</a:t>
            </a:r>
          </a:p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A7A77EB-317E-681A-2C48-8860BCF3270F}"/>
              </a:ext>
            </a:extLst>
          </p:cNvPr>
          <p:cNvSpPr>
            <a:spLocks noGrp="1"/>
          </p:cNvSpPr>
          <p:nvPr>
            <p:ph type="body" idx="58"/>
          </p:nvPr>
        </p:nvSpPr>
        <p:spPr>
          <a:xfrm>
            <a:off x="571779" y="231116"/>
            <a:ext cx="2227447" cy="647657"/>
          </a:xfrm>
        </p:spPr>
        <p:txBody>
          <a:bodyPr/>
          <a:lstStyle/>
          <a:p>
            <a:r>
              <a:rPr lang="en-GB" b="1" i="0">
                <a:solidFill>
                  <a:schemeClr val="bg1"/>
                </a:solidFill>
              </a:rPr>
              <a:t>Professor Lisa Holmes et al</a:t>
            </a:r>
          </a:p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842C040-DCA2-7F27-2537-C5CB9CA32E5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0DAC5-2CC0-6941-BC55-6671274560E4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Calibri"/>
            </a:endParaRPr>
          </a:p>
        </p:txBody>
      </p:sp>
      <p:pic>
        <p:nvPicPr>
          <p:cNvPr id="30" name="Picture Placeholder 14">
            <a:extLst>
              <a:ext uri="{FF2B5EF4-FFF2-40B4-BE49-F238E27FC236}">
                <a16:creationId xmlns:a16="http://schemas.microsoft.com/office/drawing/2014/main" id="{FD071673-3A05-E99F-FC1E-47F338B9537F}"/>
              </a:ext>
            </a:extLst>
          </p:cNvPr>
          <p:cNvPicPr>
            <a:picLocks noGrp="1" noChangeAspect="1"/>
          </p:cNvPicPr>
          <p:nvPr>
            <p:ph type="pic" sz="quarter" idx="60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8" r="38"/>
          <a:stretch>
            <a:fillRect/>
          </a:stretch>
        </p:blipFill>
        <p:spPr>
          <a:xfrm>
            <a:off x="571502" y="4441979"/>
            <a:ext cx="1437050" cy="1785784"/>
          </a:xfrm>
        </p:spPr>
      </p:pic>
      <p:pic>
        <p:nvPicPr>
          <p:cNvPr id="31" name="Picture Placeholder 18" descr="Badge Tick1 with solid fill">
            <a:extLst>
              <a:ext uri="{FF2B5EF4-FFF2-40B4-BE49-F238E27FC236}">
                <a16:creationId xmlns:a16="http://schemas.microsoft.com/office/drawing/2014/main" id="{218CCC0B-D95D-4F18-A8F4-7F43ECB7EED0}"/>
              </a:ext>
            </a:extLst>
          </p:cNvPr>
          <p:cNvPicPr>
            <a:picLocks noGrp="1" noChangeAspect="1"/>
          </p:cNvPicPr>
          <p:nvPr>
            <p:ph type="pic" sz="quarter" idx="6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" r="38"/>
          <a:stretch/>
        </p:blipFill>
        <p:spPr>
          <a:xfrm>
            <a:off x="6580095" y="4536230"/>
            <a:ext cx="1096347" cy="1097188"/>
          </a:xfrm>
        </p:spPr>
      </p:pic>
      <p:pic>
        <p:nvPicPr>
          <p:cNvPr id="33" name="Picture Placeholder 18" descr="Icon&#10;&#10;Description automatically generated">
            <a:extLst>
              <a:ext uri="{FF2B5EF4-FFF2-40B4-BE49-F238E27FC236}">
                <a16:creationId xmlns:a16="http://schemas.microsoft.com/office/drawing/2014/main" id="{2050B59C-A984-964F-459B-9EA2243CE5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2062" y="2118456"/>
            <a:ext cx="966580" cy="966582"/>
          </a:xfrm>
          <a:prstGeom prst="rect">
            <a:avLst/>
          </a:prstGeom>
        </p:spPr>
      </p:pic>
      <p:pic>
        <p:nvPicPr>
          <p:cNvPr id="36" name="Picture Placeholder 16" descr="Icon&#10;&#10;Description automatically generated">
            <a:extLst>
              <a:ext uri="{FF2B5EF4-FFF2-40B4-BE49-F238E27FC236}">
                <a16:creationId xmlns:a16="http://schemas.microsoft.com/office/drawing/2014/main" id="{48067B4C-BE3B-4073-0931-6437DBB434F9}"/>
              </a:ext>
            </a:extLst>
          </p:cNvPr>
          <p:cNvPicPr>
            <a:picLocks noGrp="1" noChangeAspect="1"/>
          </p:cNvPicPr>
          <p:nvPr>
            <p:ph type="pic" sz="quarter" idx="61"/>
          </p:nvPr>
        </p:nvPicPr>
        <p:blipFill>
          <a:blip r:embed="rId7"/>
          <a:srcRect/>
          <a:stretch>
            <a:fillRect/>
          </a:stretch>
        </p:blipFill>
        <p:spPr>
          <a:xfrm>
            <a:off x="6339582" y="2039926"/>
            <a:ext cx="1375176" cy="13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0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next to a pink suitcase&#10;&#10;Description automatically generated">
            <a:extLst>
              <a:ext uri="{FF2B5EF4-FFF2-40B4-BE49-F238E27FC236}">
                <a16:creationId xmlns:a16="http://schemas.microsoft.com/office/drawing/2014/main" id="{159AC440-34D0-AC22-A36D-3BDAD1F469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BD4F-530C-4C84-E6C9-A7FAB1CA15E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006" y="1912738"/>
            <a:ext cx="3626071" cy="2829162"/>
          </a:xfrm>
        </p:spPr>
        <p:txBody>
          <a:bodyPr/>
          <a:lstStyle/>
          <a:p>
            <a:r>
              <a:rPr lang="en-US" sz="3600"/>
              <a:t>Lifelong Links reduces risk of homelessness for care leavers by 10%</a:t>
            </a:r>
            <a:endParaRPr lang="en-GB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BB0A0-C072-9BAE-10AF-B4E29E68D1D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86006" y="4837853"/>
            <a:ext cx="3331569" cy="309459"/>
          </a:xfrm>
        </p:spPr>
        <p:txBody>
          <a:bodyPr/>
          <a:lstStyle/>
          <a:p>
            <a:r>
              <a:rPr lang="en-GB" b="1" i="0">
                <a:solidFill>
                  <a:schemeClr val="bg1"/>
                </a:solidFill>
              </a:rPr>
              <a:t>Professor Michael Sanders, Public Policy at King’s College, London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91F50-97E5-E596-FDD9-769BF9CCAE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D0DAC5-2CC0-6941-BC55-6671274560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E68D3D-2882-B74E-8859-EE2CF50859F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51254" y="735688"/>
            <a:ext cx="5544746" cy="865923"/>
          </a:xfrm>
        </p:spPr>
        <p:txBody>
          <a:bodyPr lIns="91440" tIns="45720" rIns="91440" bIns="45720" anchor="t"/>
          <a:lstStyle/>
          <a:p>
            <a:r>
              <a:rPr lang="en-GB">
                <a:cs typeface="Arial"/>
              </a:rPr>
              <a:t>Lifelong Links for adopted children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38E2E-B812-2944-B808-D176B6E9DD5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51254" y="1781604"/>
            <a:ext cx="6282652" cy="4348262"/>
          </a:xfrm>
        </p:spPr>
        <p:txBody>
          <a:bodyPr lIns="91440" tIns="45720" rIns="91440" bIns="45720" anchor="t"/>
          <a:lstStyle/>
          <a:p>
            <a:pPr>
              <a:defRPr/>
            </a:pPr>
            <a:r>
              <a:rPr lang="en-GB"/>
              <a:t>Initial reflection on Lifelong Links model</a:t>
            </a:r>
          </a:p>
          <a:p>
            <a:pPr>
              <a:defRPr/>
            </a:pPr>
            <a:r>
              <a:rPr lang="en-GB"/>
              <a:t>Identification of regional adoption agencies and Lifelong Links services for the initial phase</a:t>
            </a:r>
            <a:endParaRPr lang="en-GB" err="1">
              <a:cs typeface="Arial"/>
            </a:endParaRPr>
          </a:p>
          <a:p>
            <a:pPr>
              <a:defRPr/>
            </a:pPr>
            <a:r>
              <a:rPr lang="en-GB"/>
              <a:t>Discussions with voluntary adoption agencies and adoption support services</a:t>
            </a:r>
            <a:endParaRPr lang="en-GB">
              <a:cs typeface="Arial"/>
            </a:endParaRPr>
          </a:p>
          <a:p>
            <a:pPr lvl="0">
              <a:defRPr/>
            </a:pPr>
            <a:r>
              <a:rPr lang="en-GB"/>
              <a:t>Consultation with adoption practitioners regarding potential areas for change or extra consideration</a:t>
            </a:r>
            <a:endParaRPr lang="en-GB">
              <a:cs typeface="Arial"/>
            </a:endParaRPr>
          </a:p>
          <a:p>
            <a:pPr>
              <a:defRPr/>
            </a:pPr>
            <a:r>
              <a:rPr lang="en-GB"/>
              <a:t>Legal reference group </a:t>
            </a:r>
            <a:endParaRPr lang="en-GB">
              <a:cs typeface="Arial"/>
            </a:endParaRPr>
          </a:p>
          <a:p>
            <a:pPr>
              <a:defRPr/>
            </a:pPr>
            <a:r>
              <a:rPr lang="en-GB"/>
              <a:t>Engagement  with adoptees, adopters and birth families and other practitioners</a:t>
            </a:r>
            <a:endParaRPr lang="en-GB">
              <a:cs typeface="Arial" panose="020B0604020202020204"/>
            </a:endParaRPr>
          </a:p>
          <a:p>
            <a:pPr>
              <a:defRPr/>
            </a:pPr>
            <a:r>
              <a:rPr lang="en-GB">
                <a:cs typeface="Arial" panose="020B0604020202020204"/>
              </a:rPr>
              <a:t>Aim to work with 10 adopted young people and their families</a:t>
            </a:r>
          </a:p>
          <a:p>
            <a:pPr>
              <a:defRPr/>
            </a:pPr>
            <a:endParaRPr lang="en-GB">
              <a:cs typeface="Arial" panose="020B0604020202020204"/>
            </a:endParaRPr>
          </a:p>
          <a:p>
            <a:pPr>
              <a:buClr>
                <a:srgbClr val="7166AD"/>
              </a:buClr>
              <a:defRPr/>
            </a:pPr>
            <a:endParaRPr lang="en-GB">
              <a:solidFill>
                <a:srgbClr val="3C3C3B"/>
              </a:solidFill>
              <a:cs typeface="Arial"/>
            </a:endParaRPr>
          </a:p>
          <a:p>
            <a:pPr>
              <a:buClr>
                <a:srgbClr val="7166AD"/>
              </a:buClr>
              <a:defRPr/>
            </a:pPr>
            <a:endParaRPr lang="en-GB">
              <a:solidFill>
                <a:srgbClr val="3C3C3B"/>
              </a:solidFill>
              <a:cs typeface="Arial"/>
            </a:endParaRPr>
          </a:p>
          <a:p>
            <a:pPr lvl="1" indent="0">
              <a:buNone/>
            </a:pPr>
            <a:endParaRPr lang="en-GB">
              <a:solidFill>
                <a:srgbClr val="919191"/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en-GB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</p:txBody>
      </p:sp>
      <p:pic>
        <p:nvPicPr>
          <p:cNvPr id="8" name="Picture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A0A0BB76-8195-734A-ADF2-CC9ECCCEC3FC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0E12B-D7A9-1645-8757-08D83E800A62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0DAC5-2CC0-6941-BC55-6671274560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119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Family Rights Group">
      <a:dk1>
        <a:srgbClr val="3C3C3B"/>
      </a:dk1>
      <a:lt1>
        <a:srgbClr val="FFFFFF"/>
      </a:lt1>
      <a:dk2>
        <a:srgbClr val="7166AD"/>
      </a:dk2>
      <a:lt2>
        <a:srgbClr val="4CB9CE"/>
      </a:lt2>
      <a:accent1>
        <a:srgbClr val="7066AC"/>
      </a:accent1>
      <a:accent2>
        <a:srgbClr val="4CB9CE"/>
      </a:accent2>
      <a:accent3>
        <a:srgbClr val="EDEDED"/>
      </a:accent3>
      <a:accent4>
        <a:srgbClr val="897BD4"/>
      </a:accent4>
      <a:accent5>
        <a:srgbClr val="4DC2D8"/>
      </a:accent5>
      <a:accent6>
        <a:srgbClr val="DADADA"/>
      </a:accent6>
      <a:hlink>
        <a:srgbClr val="4CB9CE"/>
      </a:hlink>
      <a:folHlink>
        <a:srgbClr val="4CB9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780" r="-32670"/>
          </a:stretch>
        </a:blip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mily RIghts Group 2" id="{1E9FAADA-A53B-2D44-8293-21C3DB6CC0AE}" vid="{59CE8EA5-6C3A-C54A-BB4D-E34EA5F0B421}"/>
    </a:ext>
  </a:extLst>
</a:theme>
</file>

<file path=ppt/theme/theme2.xml><?xml version="1.0" encoding="utf-8"?>
<a:theme xmlns:a="http://schemas.openxmlformats.org/drawingml/2006/main" name="1_Office Theme">
  <a:themeElements>
    <a:clrScheme name="Family Rights Group">
      <a:dk1>
        <a:srgbClr val="3C3C3B"/>
      </a:dk1>
      <a:lt1>
        <a:srgbClr val="FFFFFF"/>
      </a:lt1>
      <a:dk2>
        <a:srgbClr val="7166AD"/>
      </a:dk2>
      <a:lt2>
        <a:srgbClr val="4CB9CE"/>
      </a:lt2>
      <a:accent1>
        <a:srgbClr val="7066AC"/>
      </a:accent1>
      <a:accent2>
        <a:srgbClr val="4CB9CE"/>
      </a:accent2>
      <a:accent3>
        <a:srgbClr val="EDEDED"/>
      </a:accent3>
      <a:accent4>
        <a:srgbClr val="897BD4"/>
      </a:accent4>
      <a:accent5>
        <a:srgbClr val="4DC2D8"/>
      </a:accent5>
      <a:accent6>
        <a:srgbClr val="DADADA"/>
      </a:accent6>
      <a:hlink>
        <a:srgbClr val="4CB9CE"/>
      </a:hlink>
      <a:folHlink>
        <a:srgbClr val="4CB9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780" r="-32670"/>
          </a:stretch>
        </a:blip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mily RIghts Group 2" id="{1E9FAADA-A53B-2D44-8293-21C3DB6CC0AE}" vid="{59CE8EA5-6C3A-C54A-BB4D-E34EA5F0B421}"/>
    </a:ext>
  </a:extLst>
</a:theme>
</file>

<file path=ppt/theme/theme3.xml><?xml version="1.0" encoding="utf-8"?>
<a:theme xmlns:a="http://schemas.openxmlformats.org/drawingml/2006/main" name="Office Theme">
  <a:themeElements>
    <a:clrScheme name="Family Rights Group">
      <a:dk1>
        <a:srgbClr val="3C3C3B"/>
      </a:dk1>
      <a:lt1>
        <a:srgbClr val="FFFFFF"/>
      </a:lt1>
      <a:dk2>
        <a:srgbClr val="7166AD"/>
      </a:dk2>
      <a:lt2>
        <a:srgbClr val="4CB9CE"/>
      </a:lt2>
      <a:accent1>
        <a:srgbClr val="7066AC"/>
      </a:accent1>
      <a:accent2>
        <a:srgbClr val="4CB9CE"/>
      </a:accent2>
      <a:accent3>
        <a:srgbClr val="EDEDED"/>
      </a:accent3>
      <a:accent4>
        <a:srgbClr val="897BD4"/>
      </a:accent4>
      <a:accent5>
        <a:srgbClr val="4DC2D8"/>
      </a:accent5>
      <a:accent6>
        <a:srgbClr val="DADADA"/>
      </a:accent6>
      <a:hlink>
        <a:srgbClr val="4CB9CE"/>
      </a:hlink>
      <a:folHlink>
        <a:srgbClr val="4CB9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780" r="-32670"/>
          </a:stretch>
        </a:blip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mple powerpoint for presentations 1" id="{D17EEC0C-66F4-409B-BFB5-36644CA670BC}" vid="{59A9E6CF-004B-40C5-865D-C79A9B072738}"/>
    </a:ext>
  </a:extLst>
</a:theme>
</file>

<file path=ppt/theme/theme4.xml><?xml version="1.0" encoding="utf-8"?>
<a:theme xmlns:a="http://schemas.openxmlformats.org/drawingml/2006/main" name="4_Office Theme">
  <a:themeElements>
    <a:clrScheme name="Family Rights Group">
      <a:dk1>
        <a:srgbClr val="3C3C3B"/>
      </a:dk1>
      <a:lt1>
        <a:srgbClr val="FFFFFF"/>
      </a:lt1>
      <a:dk2>
        <a:srgbClr val="7166AD"/>
      </a:dk2>
      <a:lt2>
        <a:srgbClr val="4CB9CE"/>
      </a:lt2>
      <a:accent1>
        <a:srgbClr val="7066AC"/>
      </a:accent1>
      <a:accent2>
        <a:srgbClr val="4CB9CE"/>
      </a:accent2>
      <a:accent3>
        <a:srgbClr val="EDEDED"/>
      </a:accent3>
      <a:accent4>
        <a:srgbClr val="897BD4"/>
      </a:accent4>
      <a:accent5>
        <a:srgbClr val="4DC2D8"/>
      </a:accent5>
      <a:accent6>
        <a:srgbClr val="DADADA"/>
      </a:accent6>
      <a:hlink>
        <a:srgbClr val="4CB9CE"/>
      </a:hlink>
      <a:folHlink>
        <a:srgbClr val="4CB9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780" r="-32670"/>
          </a:stretch>
        </a:blip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mily RIghts Group 2" id="{1E9FAADA-A53B-2D44-8293-21C3DB6CC0AE}" vid="{59CE8EA5-6C3A-C54A-BB4D-E34EA5F0B42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94bcf4-9183-4a73-af3c-7bfce42b35de">
      <Terms xmlns="http://schemas.microsoft.com/office/infopath/2007/PartnerControls"/>
    </lcf76f155ced4ddcb4097134ff3c332f>
    <TaxCatchAll xmlns="ac5c2849-74a1-46d7-ad44-587ab7d0a8b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98DD015FEC0A4B9CE295AF462E3FB4" ma:contentTypeVersion="15" ma:contentTypeDescription="Create a new document." ma:contentTypeScope="" ma:versionID="4378bcc016cae6f8618334a2420d7f69">
  <xsd:schema xmlns:xsd="http://www.w3.org/2001/XMLSchema" xmlns:xs="http://www.w3.org/2001/XMLSchema" xmlns:p="http://schemas.microsoft.com/office/2006/metadata/properties" xmlns:ns2="4794bcf4-9183-4a73-af3c-7bfce42b35de" xmlns:ns3="ac5c2849-74a1-46d7-ad44-587ab7d0a8b9" targetNamespace="http://schemas.microsoft.com/office/2006/metadata/properties" ma:root="true" ma:fieldsID="11ca8670a1a139e69cfdac26903d634a" ns2:_="" ns3:_="">
    <xsd:import namespace="4794bcf4-9183-4a73-af3c-7bfce42b35de"/>
    <xsd:import namespace="ac5c2849-74a1-46d7-ad44-587ab7d0a8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4bcf4-9183-4a73-af3c-7bfce42b3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490830b-6321-4205-8fd0-8a030ac599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ocTags" ma:index="21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c2849-74a1-46d7-ad44-587ab7d0a8b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9df362-5e99-4255-b436-efcd218542cd}" ma:internalName="TaxCatchAll" ma:showField="CatchAllData" ma:web="ac5c2849-74a1-46d7-ad44-587ab7d0a8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1DC6C3-A6DC-4E1C-BC92-195A152895D1}">
  <ds:schemaRefs>
    <ds:schemaRef ds:uri="755b0ff5-f27c-4e78-9951-a344c664a53e"/>
    <ds:schemaRef ds:uri="7a43f6b9-f0f6-4e40-a18e-dd9d9e1012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794bcf4-9183-4a73-af3c-7bfce42b35de"/>
    <ds:schemaRef ds:uri="ac5c2849-74a1-46d7-ad44-587ab7d0a8b9"/>
  </ds:schemaRefs>
</ds:datastoreItem>
</file>

<file path=customXml/itemProps2.xml><?xml version="1.0" encoding="utf-8"?>
<ds:datastoreItem xmlns:ds="http://schemas.openxmlformats.org/officeDocument/2006/customXml" ds:itemID="{0ABE5F55-F7D8-4B47-B750-5356DFF2FE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94bcf4-9183-4a73-af3c-7bfce42b35de"/>
    <ds:schemaRef ds:uri="ac5c2849-74a1-46d7-ad44-587ab7d0a8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3B03DD-E65D-4DAF-814E-A6F7083794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7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2_Office Theme</vt:lpstr>
      <vt:lpstr>1_Office Theme</vt:lpstr>
      <vt:lpstr>Office Theme</vt:lpstr>
      <vt:lpstr>4_Office Theme</vt:lpstr>
      <vt:lpstr>PowerPoint Presentation</vt:lpstr>
      <vt:lpstr>PowerPoint Presentation</vt:lpstr>
      <vt:lpstr>The aim of  Lifelong Links</vt:lpstr>
      <vt:lpstr>Lifelong Links: key principles</vt:lpstr>
      <vt:lpstr>Sadie’s story</vt:lpstr>
      <vt:lpstr>PowerPoint Presentation</vt:lpstr>
      <vt:lpstr>Lifelong Links evaluation report (2020)    Lifelong Links: embedding practice (2022)</vt:lpstr>
      <vt:lpstr>PowerPoint Presentation</vt:lpstr>
      <vt:lpstr>PowerPoint Presentation</vt:lpstr>
      <vt:lpstr>Doncaster sibling story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Lines</dc:creator>
  <cp:revision>8</cp:revision>
  <dcterms:created xsi:type="dcterms:W3CDTF">2023-09-11T10:24:58Z</dcterms:created>
  <dcterms:modified xsi:type="dcterms:W3CDTF">2023-10-06T11:35:21Z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0x010100DE98DD015FEC0A4B9CE295AF462E3FB4</vt:lpwstr>
  </property>
  <property fmtid="{D5CDD505-2E9C-101B-9397-08002B2CF9AE}" pid="3" name="MediaServiceImageTags">
    <vt:lpwstr/>
  </property>
</Properties>
</file>